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1"/>
  </p:sldMasterIdLst>
  <p:notesMasterIdLst>
    <p:notesMasterId r:id="rId67"/>
  </p:notesMasterIdLst>
  <p:sldIdLst>
    <p:sldId id="351" r:id="rId2"/>
    <p:sldId id="352" r:id="rId3"/>
    <p:sldId id="356" r:id="rId4"/>
    <p:sldId id="266" r:id="rId5"/>
    <p:sldId id="282" r:id="rId6"/>
    <p:sldId id="332" r:id="rId7"/>
    <p:sldId id="258" r:id="rId8"/>
    <p:sldId id="260" r:id="rId9"/>
    <p:sldId id="257" r:id="rId10"/>
    <p:sldId id="261" r:id="rId11"/>
    <p:sldId id="285" r:id="rId12"/>
    <p:sldId id="283" r:id="rId13"/>
    <p:sldId id="337" r:id="rId14"/>
    <p:sldId id="338" r:id="rId15"/>
    <p:sldId id="339" r:id="rId16"/>
    <p:sldId id="340" r:id="rId17"/>
    <p:sldId id="341" r:id="rId18"/>
    <p:sldId id="342" r:id="rId19"/>
    <p:sldId id="343" r:id="rId20"/>
    <p:sldId id="344" r:id="rId21"/>
    <p:sldId id="267" r:id="rId22"/>
    <p:sldId id="357" r:id="rId23"/>
    <p:sldId id="353" r:id="rId24"/>
    <p:sldId id="328" r:id="rId25"/>
    <p:sldId id="329" r:id="rId26"/>
    <p:sldId id="330" r:id="rId27"/>
    <p:sldId id="331" r:id="rId28"/>
    <p:sldId id="322" r:id="rId29"/>
    <p:sldId id="291" r:id="rId30"/>
    <p:sldId id="293" r:id="rId31"/>
    <p:sldId id="292" r:id="rId32"/>
    <p:sldId id="294" r:id="rId33"/>
    <p:sldId id="297" r:id="rId34"/>
    <p:sldId id="310" r:id="rId35"/>
    <p:sldId id="298" r:id="rId36"/>
    <p:sldId id="350" r:id="rId37"/>
    <p:sldId id="345" r:id="rId38"/>
    <p:sldId id="346" r:id="rId39"/>
    <p:sldId id="347" r:id="rId40"/>
    <p:sldId id="348" r:id="rId41"/>
    <p:sldId id="349" r:id="rId42"/>
    <p:sldId id="299" r:id="rId43"/>
    <p:sldId id="358" r:id="rId44"/>
    <p:sldId id="354" r:id="rId45"/>
    <p:sldId id="302" r:id="rId46"/>
    <p:sldId id="303" r:id="rId47"/>
    <p:sldId id="304" r:id="rId48"/>
    <p:sldId id="305" r:id="rId49"/>
    <p:sldId id="306" r:id="rId50"/>
    <p:sldId id="307" r:id="rId51"/>
    <p:sldId id="308" r:id="rId52"/>
    <p:sldId id="324" r:id="rId53"/>
    <p:sldId id="311" r:id="rId54"/>
    <p:sldId id="312" r:id="rId55"/>
    <p:sldId id="325" r:id="rId56"/>
    <p:sldId id="313" r:id="rId57"/>
    <p:sldId id="326" r:id="rId58"/>
    <p:sldId id="314" r:id="rId59"/>
    <p:sldId id="315" r:id="rId60"/>
    <p:sldId id="316" r:id="rId61"/>
    <p:sldId id="317" r:id="rId62"/>
    <p:sldId id="318" r:id="rId63"/>
    <p:sldId id="320" r:id="rId64"/>
    <p:sldId id="321" r:id="rId65"/>
    <p:sldId id="355" r:id="rId66"/>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3" d="100"/>
          <a:sy n="73" d="100"/>
        </p:scale>
        <p:origin x="-88" y="-8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AB1005F-4613-4C45-8478-FF07C7012FCF}" type="datetimeFigureOut">
              <a:rPr lang="en-US"/>
              <a:pPr>
                <a:defRPr/>
              </a:pPr>
              <a:t>9/15/15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6BF4102-B352-4FB3-AB52-DAD03BFD8A1A}" type="slidenum">
              <a:rPr lang="en-US"/>
              <a:pPr>
                <a:defRPr/>
              </a:pPr>
              <a:t>‹#›</a:t>
            </a:fld>
            <a:endParaRPr lang="en-US"/>
          </a:p>
        </p:txBody>
      </p:sp>
    </p:spTree>
    <p:extLst>
      <p:ext uri="{BB962C8B-B14F-4D97-AF65-F5344CB8AC3E}">
        <p14:creationId xmlns:p14="http://schemas.microsoft.com/office/powerpoint/2010/main" val="3156174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charset="0"/>
              </a:defRPr>
            </a:lvl1pPr>
            <a:lvl2pPr marL="742950" indent="-285750" algn="l" rtl="0" eaLnBrk="0" hangingPunct="0">
              <a:spcBef>
                <a:spcPct val="30000"/>
              </a:spcBef>
              <a:defRPr sz="1200">
                <a:solidFill>
                  <a:schemeClr val="tx1"/>
                </a:solidFill>
                <a:latin typeface="Calibri" pitchFamily="34" charset="0"/>
                <a:cs typeface="Arial" charset="0"/>
              </a:defRPr>
            </a:lvl2pPr>
            <a:lvl3pPr marL="1143000" indent="-228600" algn="l" rtl="0" eaLnBrk="0" hangingPunct="0">
              <a:spcBef>
                <a:spcPct val="30000"/>
              </a:spcBef>
              <a:defRPr sz="1200">
                <a:solidFill>
                  <a:schemeClr val="tx1"/>
                </a:solidFill>
                <a:latin typeface="Calibri" pitchFamily="34" charset="0"/>
                <a:cs typeface="Arial" charset="0"/>
              </a:defRPr>
            </a:lvl3pPr>
            <a:lvl4pPr marL="1600200" indent="-228600" algn="l" rtl="0" eaLnBrk="0" hangingPunct="0">
              <a:spcBef>
                <a:spcPct val="30000"/>
              </a:spcBef>
              <a:defRPr sz="1200">
                <a:solidFill>
                  <a:schemeClr val="tx1"/>
                </a:solidFill>
                <a:latin typeface="Calibri" pitchFamily="34" charset="0"/>
                <a:cs typeface="Arial" charset="0"/>
              </a:defRPr>
            </a:lvl4pPr>
            <a:lvl5pPr marL="2057400" indent="-228600" algn="l" rtl="0" eaLnBrk="0" hangingPunct="0">
              <a:spcBef>
                <a:spcPct val="30000"/>
              </a:spcBef>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pPr algn="r" rtl="1" eaLnBrk="1" hangingPunct="1">
              <a:spcBef>
                <a:spcPct val="0"/>
              </a:spcBef>
            </a:pPr>
            <a:fld id="{0D0060B3-460C-4298-9D4F-7B85DA3090A5}" type="slidenum">
              <a:rPr lang="en-US" altLang="en-US" smtClean="0">
                <a:latin typeface="Arial" charset="0"/>
              </a:rPr>
              <a:pPr algn="r" rtl="1" eaLnBrk="1" hangingPunct="1">
                <a:spcBef>
                  <a:spcPct val="0"/>
                </a:spcBef>
              </a:pPr>
              <a:t>48</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9177AE7-60C6-4480-94D1-90C3861AB1A5}" type="slidenum">
              <a:rPr lang="x-none"/>
              <a:pPr>
                <a:defRPr/>
              </a:pPr>
              <a:t>‹#›</a:t>
            </a:fld>
            <a:endParaRPr lang="en-US"/>
          </a:p>
        </p:txBody>
      </p:sp>
    </p:spTree>
    <p:extLst>
      <p:ext uri="{BB962C8B-B14F-4D97-AF65-F5344CB8AC3E}">
        <p14:creationId xmlns:p14="http://schemas.microsoft.com/office/powerpoint/2010/main" val="380083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6A8BBBC-E209-47AC-BEF5-71ABC42C5BA3}" type="slidenum">
              <a:rPr lang="x-none"/>
              <a:pPr>
                <a:defRPr/>
              </a:pPr>
              <a:t>‹#›</a:t>
            </a:fld>
            <a:endParaRPr lang="en-US"/>
          </a:p>
        </p:txBody>
      </p:sp>
    </p:spTree>
    <p:extLst>
      <p:ext uri="{BB962C8B-B14F-4D97-AF65-F5344CB8AC3E}">
        <p14:creationId xmlns:p14="http://schemas.microsoft.com/office/powerpoint/2010/main" val="161134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8E50363-972F-4314-889B-49B877D143A4}" type="slidenum">
              <a:rPr lang="x-none"/>
              <a:pPr>
                <a:defRPr/>
              </a:pPr>
              <a:t>‹#›</a:t>
            </a:fld>
            <a:endParaRPr lang="en-US"/>
          </a:p>
        </p:txBody>
      </p:sp>
    </p:spTree>
    <p:extLst>
      <p:ext uri="{BB962C8B-B14F-4D97-AF65-F5344CB8AC3E}">
        <p14:creationId xmlns:p14="http://schemas.microsoft.com/office/powerpoint/2010/main" val="384617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553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57200" y="6245225"/>
            <a:ext cx="2133600" cy="476250"/>
          </a:xfrm>
        </p:spPr>
        <p:txBody>
          <a:bodyPr/>
          <a:lstStyle>
            <a:lvl1pPr>
              <a:defRPr/>
            </a:lvl1pPr>
          </a:lstStyle>
          <a:p>
            <a:pPr>
              <a:defRPr/>
            </a:pPr>
            <a:fld id="{F9C4B271-3F0E-4FD0-BF96-5FF24AC022AF}" type="slidenum">
              <a:rPr lang="x-none"/>
              <a:pPr>
                <a:defRPr/>
              </a:pPr>
              <a:t>‹#›</a:t>
            </a:fld>
            <a:endParaRPr lang="en-US"/>
          </a:p>
        </p:txBody>
      </p:sp>
    </p:spTree>
    <p:extLst>
      <p:ext uri="{BB962C8B-B14F-4D97-AF65-F5344CB8AC3E}">
        <p14:creationId xmlns:p14="http://schemas.microsoft.com/office/powerpoint/2010/main" val="119114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324B4E-996A-4651-8D0F-5CF6D422BAA4}" type="slidenum">
              <a:rPr lang="x-none"/>
              <a:pPr>
                <a:defRPr/>
              </a:pPr>
              <a:t>‹#›</a:t>
            </a:fld>
            <a:endParaRPr lang="en-US"/>
          </a:p>
        </p:txBody>
      </p:sp>
    </p:spTree>
    <p:extLst>
      <p:ext uri="{BB962C8B-B14F-4D97-AF65-F5344CB8AC3E}">
        <p14:creationId xmlns:p14="http://schemas.microsoft.com/office/powerpoint/2010/main" val="58221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91C155D-AA4E-47D9-A727-5071E777715B}" type="slidenum">
              <a:rPr lang="x-none"/>
              <a:pPr>
                <a:defRPr/>
              </a:pPr>
              <a:t>‹#›</a:t>
            </a:fld>
            <a:endParaRPr lang="en-US"/>
          </a:p>
        </p:txBody>
      </p:sp>
    </p:spTree>
    <p:extLst>
      <p:ext uri="{BB962C8B-B14F-4D97-AF65-F5344CB8AC3E}">
        <p14:creationId xmlns:p14="http://schemas.microsoft.com/office/powerpoint/2010/main" val="35555996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F0CAF1D-280B-4AD5-828A-13D3908AD022}" type="slidenum">
              <a:rPr lang="x-none"/>
              <a:pPr>
                <a:defRPr/>
              </a:pPr>
              <a:t>‹#›</a:t>
            </a:fld>
            <a:endParaRPr lang="en-US"/>
          </a:p>
        </p:txBody>
      </p:sp>
    </p:spTree>
    <p:extLst>
      <p:ext uri="{BB962C8B-B14F-4D97-AF65-F5344CB8AC3E}">
        <p14:creationId xmlns:p14="http://schemas.microsoft.com/office/powerpoint/2010/main" val="291397759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63A9EA8-BFEE-40ED-8B40-C404EA9D8DB7}" type="slidenum">
              <a:rPr lang="x-none"/>
              <a:pPr>
                <a:defRPr/>
              </a:pPr>
              <a:t>‹#›</a:t>
            </a:fld>
            <a:endParaRPr lang="en-US"/>
          </a:p>
        </p:txBody>
      </p:sp>
    </p:spTree>
    <p:extLst>
      <p:ext uri="{BB962C8B-B14F-4D97-AF65-F5344CB8AC3E}">
        <p14:creationId xmlns:p14="http://schemas.microsoft.com/office/powerpoint/2010/main" val="31730933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5F7432E-ABE1-4A4C-A0EF-54B25C264CD8}" type="slidenum">
              <a:rPr lang="x-none"/>
              <a:pPr>
                <a:defRPr/>
              </a:pPr>
              <a:t>‹#›</a:t>
            </a:fld>
            <a:endParaRPr lang="en-US"/>
          </a:p>
        </p:txBody>
      </p:sp>
    </p:spTree>
    <p:extLst>
      <p:ext uri="{BB962C8B-B14F-4D97-AF65-F5344CB8AC3E}">
        <p14:creationId xmlns:p14="http://schemas.microsoft.com/office/powerpoint/2010/main" val="382056205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732764B-7545-41A4-8B66-0FF721189573}" type="slidenum">
              <a:rPr lang="x-none"/>
              <a:pPr>
                <a:defRPr/>
              </a:pPr>
              <a:t>‹#›</a:t>
            </a:fld>
            <a:endParaRPr lang="en-US"/>
          </a:p>
        </p:txBody>
      </p:sp>
    </p:spTree>
    <p:extLst>
      <p:ext uri="{BB962C8B-B14F-4D97-AF65-F5344CB8AC3E}">
        <p14:creationId xmlns:p14="http://schemas.microsoft.com/office/powerpoint/2010/main" val="149241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DA5B230-0151-4CEC-9376-2636E74B707B}" type="slidenum">
              <a:rPr lang="x-none"/>
              <a:pPr>
                <a:defRPr/>
              </a:pPr>
              <a:t>‹#›</a:t>
            </a:fld>
            <a:endParaRPr lang="en-US"/>
          </a:p>
        </p:txBody>
      </p:sp>
    </p:spTree>
    <p:extLst>
      <p:ext uri="{BB962C8B-B14F-4D97-AF65-F5344CB8AC3E}">
        <p14:creationId xmlns:p14="http://schemas.microsoft.com/office/powerpoint/2010/main" val="29223390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1791934-ED1D-4F93-9C4B-2A76DB1D09A7}" type="slidenum">
              <a:rPr lang="x-none"/>
              <a:pPr>
                <a:defRPr/>
              </a:pPr>
              <a:t>‹#›</a:t>
            </a:fld>
            <a:endParaRPr lang="en-US"/>
          </a:p>
        </p:txBody>
      </p:sp>
    </p:spTree>
    <p:extLst>
      <p:ext uri="{BB962C8B-B14F-4D97-AF65-F5344CB8AC3E}">
        <p14:creationId xmlns:p14="http://schemas.microsoft.com/office/powerpoint/2010/main" val="12096336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22AAB98-5DC2-470F-AB8B-B354E6A0AB67}" type="slidenum">
              <a:rPr lang="x-none"/>
              <a:pPr>
                <a:defRPr/>
              </a:pPr>
              <a:t>‹#›</a:t>
            </a:fld>
            <a:endParaRPr lang="en-US"/>
          </a:p>
        </p:txBody>
      </p:sp>
    </p:spTree>
  </p:cSld>
  <p:clrMap bg1="lt1" tx1="dk1" bg2="lt2" tx2="dk2" accent1="accent1" accent2="accent2" accent3="accent3" accent4="accent4" accent5="accent5" accent6="accent6" hlink="hlink" folHlink="folHlink"/>
  <p:sldLayoutIdLst>
    <p:sldLayoutId id="2147484078" r:id="rId1"/>
    <p:sldLayoutId id="2147484074" r:id="rId2"/>
    <p:sldLayoutId id="2147484079" r:id="rId3"/>
    <p:sldLayoutId id="2147484080" r:id="rId4"/>
    <p:sldLayoutId id="2147484081" r:id="rId5"/>
    <p:sldLayoutId id="2147484082" r:id="rId6"/>
    <p:sldLayoutId id="2147484075" r:id="rId7"/>
    <p:sldLayoutId id="2147484083" r:id="rId8"/>
    <p:sldLayoutId id="2147484084" r:id="rId9"/>
    <p:sldLayoutId id="2147484076" r:id="rId10"/>
    <p:sldLayoutId id="2147484077" r:id="rId11"/>
    <p:sldLayoutId id="2147484085"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png"/><Relationship Id="rId5" Type="http://schemas.openxmlformats.org/officeDocument/2006/relationships/image" Target="../media/image12.jpeg"/><Relationship Id="rId6" Type="http://schemas.openxmlformats.org/officeDocument/2006/relationships/image" Target="../media/image5.jpeg"/><Relationship Id="rId7"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png"/><Relationship Id="rId5" Type="http://schemas.openxmlformats.org/officeDocument/2006/relationships/image" Target="../media/image12.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png"/><Relationship Id="rId5" Type="http://schemas.openxmlformats.org/officeDocument/2006/relationships/image" Target="../media/image16.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4.jpeg"/><Relationship Id="rId5" Type="http://schemas.openxmlformats.org/officeDocument/2006/relationships/image" Target="../media/image19.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3.jpeg"/><Relationship Id="rId5" Type="http://schemas.openxmlformats.org/officeDocument/2006/relationships/image" Target="../media/image37.jpeg"/><Relationship Id="rId6"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3.jpeg"/><Relationship Id="rId5"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7.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7.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 Id="rId3"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2p_h3s1CPoc"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Jtw8yVTmnMM" TargetMode="External"/><Relationship Id="rId3" Type="http://schemas.openxmlformats.org/officeDocument/2006/relationships/hyperlink" Target="http://www.youtube.com/watch?v=Ek-Wz4G2Llo"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1DlKlzltaj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 Id="rId3" Type="http://schemas.openxmlformats.org/officeDocument/2006/relationships/image" Target="../media/image6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jpeg"/><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68.jpeg"/><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 Id="rId3" Type="http://schemas.openxmlformats.org/officeDocument/2006/relationships/image" Target="../media/image6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ar-EG" sz="8000" dirty="0" smtClean="0"/>
              <a:t>الطـعـام</a:t>
            </a:r>
            <a:endParaRPr lang="en-US" sz="8000" dirty="0"/>
          </a:p>
        </p:txBody>
      </p:sp>
      <p:pic>
        <p:nvPicPr>
          <p:cNvPr id="95234" name="Picture 2" descr="C:\Users\Rezk\Desktop\Students attendance\Lesson plans &amp; handouts\Food\Pictures\paleo_food_pyramid.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403350" y="1481138"/>
            <a:ext cx="6553200" cy="4525962"/>
          </a:xfr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30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iterate type="lt">
                                    <p:tmPct val="20000"/>
                                  </p:iterate>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جُبن</a:t>
            </a:r>
            <a:endParaRPr lang="en-US" altLang="en-US" sz="8000" b="1">
              <a:latin typeface="Arial" charset="0"/>
            </a:endParaRP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12875"/>
            <a:ext cx="4518025"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3000" fill="hold"/>
                                        <p:tgtEl>
                                          <p:spTgt spid="19462"/>
                                        </p:tgtEl>
                                        <p:attrNameLst>
                                          <p:attrName>ppt_x</p:attrName>
                                        </p:attrNameLst>
                                      </p:cBhvr>
                                      <p:tavLst>
                                        <p:tav tm="0">
                                          <p:val>
                                            <p:strVal val="0-#ppt_w/2"/>
                                          </p:val>
                                        </p:tav>
                                        <p:tav tm="100000">
                                          <p:val>
                                            <p:strVal val="#ppt_x"/>
                                          </p:val>
                                        </p:tav>
                                      </p:tavLst>
                                    </p:anim>
                                    <p:anim calcmode="lin" valueType="num">
                                      <p:cBhvr additive="base">
                                        <p:cTn id="8" dur="30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333375"/>
            <a:ext cx="8207375" cy="1366838"/>
          </a:xfrm>
          <a:prstGeom prst="rect">
            <a:avLst/>
          </a:prstGeom>
        </p:spPr>
        <p:txBody>
          <a:bodyPr/>
          <a:lstStyle/>
          <a:p>
            <a:pPr algn="ctr" rtl="0" fontAlgn="auto">
              <a:spcAft>
                <a:spcPts val="0"/>
              </a:spcAft>
              <a:defRPr/>
            </a:pPr>
            <a:r>
              <a:rPr lang="en-US" sz="9600" u="sng" dirty="0">
                <a:solidFill>
                  <a:srgbClr val="FF0000"/>
                </a:solidFill>
                <a:latin typeface="Century" pitchFamily="18" charset="0"/>
                <a:ea typeface="+mj-ea"/>
                <a:cs typeface="+mj-cs"/>
              </a:rPr>
              <a:t>Activity </a:t>
            </a:r>
            <a:r>
              <a:rPr lang="en-US" sz="9600" u="sng" dirty="0">
                <a:solidFill>
                  <a:schemeClr val="accent5">
                    <a:lumMod val="50000"/>
                  </a:schemeClr>
                </a:solidFill>
                <a:latin typeface="Century" pitchFamily="18" charset="0"/>
                <a:ea typeface="+mj-ea"/>
                <a:cs typeface="+mj-cs"/>
              </a:rPr>
              <a:t>1</a:t>
            </a:r>
          </a:p>
        </p:txBody>
      </p:sp>
      <p:sp>
        <p:nvSpPr>
          <p:cNvPr id="3" name="Title 1"/>
          <p:cNvSpPr txBox="1">
            <a:spLocks/>
          </p:cNvSpPr>
          <p:nvPr/>
        </p:nvSpPr>
        <p:spPr>
          <a:xfrm>
            <a:off x="395288" y="2133600"/>
            <a:ext cx="8382000" cy="990600"/>
          </a:xfrm>
          <a:prstGeom prst="rect">
            <a:avLst/>
          </a:prstGeom>
        </p:spPr>
        <p:txBody>
          <a:bodyPr/>
          <a:lstStyle/>
          <a:p>
            <a:pPr algn="l" rtl="0" fontAlgn="auto">
              <a:spcAft>
                <a:spcPts val="0"/>
              </a:spcAft>
              <a:defRPr/>
            </a:pPr>
            <a:r>
              <a:rPr lang="en-US" sz="4400" dirty="0">
                <a:solidFill>
                  <a:srgbClr val="C00000"/>
                </a:solidFill>
                <a:latin typeface="Andalus" pitchFamily="18" charset="-78"/>
                <a:ea typeface="+mj-ea"/>
                <a:cs typeface="Andalus" pitchFamily="18" charset="-78"/>
              </a:rPr>
              <a:t>Two students come to the board and the teacher says the words of the pictures and each students try to point to the correct picture faster than the other to win.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7175" y="260350"/>
            <a:ext cx="1584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Group 4"/>
          <p:cNvGrpSpPr>
            <a:grpSpLocks/>
          </p:cNvGrpSpPr>
          <p:nvPr/>
        </p:nvGrpSpPr>
        <p:grpSpPr bwMode="auto">
          <a:xfrm>
            <a:off x="1763713" y="620713"/>
            <a:ext cx="1152525" cy="1152525"/>
            <a:chOff x="1972" y="13165"/>
            <a:chExt cx="1187" cy="1525"/>
          </a:xfrm>
        </p:grpSpPr>
        <p:sp>
          <p:nvSpPr>
            <p:cNvPr id="21516"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1517"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508" name="Group 4"/>
          <p:cNvGrpSpPr>
            <a:grpSpLocks/>
          </p:cNvGrpSpPr>
          <p:nvPr/>
        </p:nvGrpSpPr>
        <p:grpSpPr bwMode="auto">
          <a:xfrm>
            <a:off x="539750" y="620713"/>
            <a:ext cx="1150938" cy="1074737"/>
            <a:chOff x="1972" y="13165"/>
            <a:chExt cx="1187" cy="1525"/>
          </a:xfrm>
        </p:grpSpPr>
        <p:sp>
          <p:nvSpPr>
            <p:cNvPr id="21514"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1515"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1509" name="Picture 4" descr="r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35713" y="4192588"/>
            <a:ext cx="280828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127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508500"/>
            <a:ext cx="22320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C:\Users\Rezk\Desktop\photos\5153878_ma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11638" y="3429000"/>
            <a:ext cx="292735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4" descr="C:\Users\Rezk\Desktop\Students attendance\Lesson plans &amp; handouts\Food\Pictures\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349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5" descr="C:\Users\Rezk\Desktop\Students attendance\Lesson plans &amp; handouts\Food\Pictures\1305549813343.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19825" y="0"/>
            <a:ext cx="2924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050" y="476250"/>
            <a:ext cx="5245100" cy="1446213"/>
          </a:xfrm>
          <a:prstGeom prst="rect">
            <a:avLst/>
          </a:prstGeom>
        </p:spPr>
        <p:txBody>
          <a:bodyPr wrap="none">
            <a:spAutoFit/>
          </a:bodyPr>
          <a:lstStyle/>
          <a:p>
            <a:pPr algn="ctr" rtl="0" fontAlgn="auto">
              <a:spcAft>
                <a:spcPts val="0"/>
              </a:spcAft>
              <a:defRPr/>
            </a:pPr>
            <a:r>
              <a:rPr lang="en-US" sz="8800" b="1" u="sng" dirty="0">
                <a:solidFill>
                  <a:srgbClr val="FF0000"/>
                </a:solidFill>
                <a:latin typeface="Century" pitchFamily="18" charset="0"/>
              </a:rPr>
              <a:t>Activity </a:t>
            </a:r>
            <a:r>
              <a:rPr lang="ar-EG" sz="8800" b="1" u="sng" dirty="0">
                <a:solidFill>
                  <a:schemeClr val="accent5">
                    <a:lumMod val="50000"/>
                  </a:schemeClr>
                </a:solidFill>
                <a:latin typeface="Century" pitchFamily="18" charset="0"/>
              </a:rPr>
              <a:t>2</a:t>
            </a:r>
            <a:endParaRPr lang="en-US" sz="8800" b="1" u="sng" dirty="0">
              <a:solidFill>
                <a:schemeClr val="accent5">
                  <a:lumMod val="50000"/>
                </a:schemeClr>
              </a:solidFill>
              <a:latin typeface="Century" pitchFamily="18" charset="0"/>
            </a:endParaRPr>
          </a:p>
        </p:txBody>
      </p:sp>
      <p:sp>
        <p:nvSpPr>
          <p:cNvPr id="22531" name="TextBox 2"/>
          <p:cNvSpPr txBox="1">
            <a:spLocks noChangeArrowheads="1"/>
          </p:cNvSpPr>
          <p:nvPr/>
        </p:nvSpPr>
        <p:spPr bwMode="auto">
          <a:xfrm>
            <a:off x="971550" y="2708275"/>
            <a:ext cx="7488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rtl="1" eaLnBrk="1" hangingPunct="1">
              <a:spcBef>
                <a:spcPct val="0"/>
              </a:spcBef>
              <a:buClrTx/>
              <a:buSzTx/>
              <a:buFontTx/>
              <a:buNone/>
            </a:pPr>
            <a:r>
              <a:rPr lang="en-US" altLang="en-US" sz="4800">
                <a:latin typeface="Arial" charset="0"/>
              </a:rPr>
              <a:t>The students look carefully and find which kind of food is missing.</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1275" y="2205038"/>
            <a:ext cx="15843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4"/>
          <p:cNvGrpSpPr>
            <a:grpSpLocks/>
          </p:cNvGrpSpPr>
          <p:nvPr/>
        </p:nvGrpSpPr>
        <p:grpSpPr bwMode="auto">
          <a:xfrm>
            <a:off x="1763713" y="620713"/>
            <a:ext cx="1152525" cy="1152525"/>
            <a:chOff x="1972" y="13165"/>
            <a:chExt cx="1187" cy="1525"/>
          </a:xfrm>
        </p:grpSpPr>
        <p:sp>
          <p:nvSpPr>
            <p:cNvPr id="23563"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3564"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56" name="Group 4"/>
          <p:cNvGrpSpPr>
            <a:grpSpLocks/>
          </p:cNvGrpSpPr>
          <p:nvPr/>
        </p:nvGrpSpPr>
        <p:grpSpPr bwMode="auto">
          <a:xfrm>
            <a:off x="539750" y="620713"/>
            <a:ext cx="1150938" cy="1074737"/>
            <a:chOff x="1972" y="13165"/>
            <a:chExt cx="1187" cy="1525"/>
          </a:xfrm>
        </p:grpSpPr>
        <p:sp>
          <p:nvSpPr>
            <p:cNvPr id="23561"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3562"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3557" name="Picture 4" descr="r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850" y="1916113"/>
            <a:ext cx="280828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127_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5513" y="4437063"/>
            <a:ext cx="18002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3" descr="C:\Users\Rezk\Desktop\photos\5153878_ma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11863" y="4221163"/>
            <a:ext cx="2495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3" descr="C:\Users\Rezk\Desktop\Students attendance\Lesson plans &amp; handouts\Food\Pictures\130554981334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4275" y="333375"/>
            <a:ext cx="28797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11413" y="188913"/>
            <a:ext cx="15843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4"/>
          <p:cNvGrpSpPr>
            <a:grpSpLocks/>
          </p:cNvGrpSpPr>
          <p:nvPr/>
        </p:nvGrpSpPr>
        <p:grpSpPr bwMode="auto">
          <a:xfrm>
            <a:off x="5795963" y="908050"/>
            <a:ext cx="1152525" cy="1152525"/>
            <a:chOff x="1972" y="13165"/>
            <a:chExt cx="1187" cy="1525"/>
          </a:xfrm>
        </p:grpSpPr>
        <p:sp>
          <p:nvSpPr>
            <p:cNvPr id="24587"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4588"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580" name="Group 4"/>
          <p:cNvGrpSpPr>
            <a:grpSpLocks/>
          </p:cNvGrpSpPr>
          <p:nvPr/>
        </p:nvGrpSpPr>
        <p:grpSpPr bwMode="auto">
          <a:xfrm>
            <a:off x="6948488" y="908050"/>
            <a:ext cx="1150937" cy="1074738"/>
            <a:chOff x="1972" y="13165"/>
            <a:chExt cx="1187" cy="1525"/>
          </a:xfrm>
        </p:grpSpPr>
        <p:sp>
          <p:nvSpPr>
            <p:cNvPr id="24585"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4586"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4581" name="Picture 4" descr="r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4663" y="4192588"/>
            <a:ext cx="280828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127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292600"/>
            <a:ext cx="20335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C:\Users\Rezk\Desktop\photos\5153878_ma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1550" y="2133600"/>
            <a:ext cx="292735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4" descr="C:\Users\Rezk\Desktop\Students attendance\Lesson plans &amp; handouts\Food\Pictures\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28527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4025" y="549275"/>
            <a:ext cx="1584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4"/>
          <p:cNvGrpSpPr>
            <a:grpSpLocks/>
          </p:cNvGrpSpPr>
          <p:nvPr/>
        </p:nvGrpSpPr>
        <p:grpSpPr bwMode="auto">
          <a:xfrm>
            <a:off x="1763713" y="620713"/>
            <a:ext cx="1152525" cy="1152525"/>
            <a:chOff x="1972" y="13165"/>
            <a:chExt cx="1187" cy="1525"/>
          </a:xfrm>
        </p:grpSpPr>
        <p:sp>
          <p:nvSpPr>
            <p:cNvPr id="25611"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5612"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04" name="Group 4"/>
          <p:cNvGrpSpPr>
            <a:grpSpLocks/>
          </p:cNvGrpSpPr>
          <p:nvPr/>
        </p:nvGrpSpPr>
        <p:grpSpPr bwMode="auto">
          <a:xfrm>
            <a:off x="539750" y="620713"/>
            <a:ext cx="1150938" cy="1074737"/>
            <a:chOff x="1972" y="13165"/>
            <a:chExt cx="1187" cy="1525"/>
          </a:xfrm>
        </p:grpSpPr>
        <p:sp>
          <p:nvSpPr>
            <p:cNvPr id="25609"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5610"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5605" name="Picture 4" descr="r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4888" y="3933825"/>
            <a:ext cx="2808287"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127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176713"/>
            <a:ext cx="21605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3" descr="C:\Users\Rezk\Desktop\Students attendance\Lesson plans &amp; handouts\Food\Pictures\130554981334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27538" y="1989138"/>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4" descr="C:\Users\Rezk\Desktop\Students attendance\Lesson plans &amp; handouts\Food\Pictures\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093913"/>
            <a:ext cx="280828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550" y="333375"/>
            <a:ext cx="1584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r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4300" y="4192588"/>
            <a:ext cx="280828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127_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3350" y="4508500"/>
            <a:ext cx="18002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3" descr="C:\Users\Rezk\Desktop\photos\5153878_max.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64163" y="2708275"/>
            <a:ext cx="343217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C:\Users\Rezk\Desktop\Students attendance\Lesson plans &amp; handouts\Food\Pictures\130554981334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47813" y="1916113"/>
            <a:ext cx="24352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4" descr="C:\Users\Rezk\Desktop\Students attendance\Lesson plans &amp; handouts\Food\Pictures\downl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762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8175" y="4437063"/>
            <a:ext cx="15843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4"/>
          <p:cNvGrpSpPr>
            <a:grpSpLocks/>
          </p:cNvGrpSpPr>
          <p:nvPr/>
        </p:nvGrpSpPr>
        <p:grpSpPr bwMode="auto">
          <a:xfrm>
            <a:off x="1908175" y="2492375"/>
            <a:ext cx="1152525" cy="1152525"/>
            <a:chOff x="1972" y="13165"/>
            <a:chExt cx="1187" cy="1525"/>
          </a:xfrm>
        </p:grpSpPr>
        <p:sp>
          <p:nvSpPr>
            <p:cNvPr id="27659"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7660"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652" name="Group 4"/>
          <p:cNvGrpSpPr>
            <a:grpSpLocks/>
          </p:cNvGrpSpPr>
          <p:nvPr/>
        </p:nvGrpSpPr>
        <p:grpSpPr bwMode="auto">
          <a:xfrm>
            <a:off x="698500" y="2492375"/>
            <a:ext cx="1150938" cy="1074738"/>
            <a:chOff x="1972" y="13165"/>
            <a:chExt cx="1187" cy="1525"/>
          </a:xfrm>
        </p:grpSpPr>
        <p:sp>
          <p:nvSpPr>
            <p:cNvPr id="27657"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7658"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7653" name="Picture 4" descr="r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2725" y="4365625"/>
            <a:ext cx="28082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3" descr="C:\Users\Rezk\Desktop\photos\5153878_max.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87900" y="2924175"/>
            <a:ext cx="2495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descr="C:\Users\Rezk\Desktop\Students attendance\Lesson plans &amp; handouts\Food\Pictures\130554981334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5963" y="188913"/>
            <a:ext cx="2578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4" descr="C:\Users\Rezk\Desktop\Students attendance\Lesson plans &amp; handouts\Food\Pictures\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333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4"/>
          <p:cNvGrpSpPr>
            <a:grpSpLocks/>
          </p:cNvGrpSpPr>
          <p:nvPr/>
        </p:nvGrpSpPr>
        <p:grpSpPr bwMode="auto">
          <a:xfrm>
            <a:off x="1763713" y="620713"/>
            <a:ext cx="1152525" cy="1152525"/>
            <a:chOff x="1972" y="13165"/>
            <a:chExt cx="1187" cy="1525"/>
          </a:xfrm>
        </p:grpSpPr>
        <p:sp>
          <p:nvSpPr>
            <p:cNvPr id="28683"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8684"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75" name="Group 4"/>
          <p:cNvGrpSpPr>
            <a:grpSpLocks/>
          </p:cNvGrpSpPr>
          <p:nvPr/>
        </p:nvGrpSpPr>
        <p:grpSpPr bwMode="auto">
          <a:xfrm>
            <a:off x="539750" y="620713"/>
            <a:ext cx="1150938" cy="1074737"/>
            <a:chOff x="1972" y="13165"/>
            <a:chExt cx="1187" cy="1525"/>
          </a:xfrm>
        </p:grpSpPr>
        <p:sp>
          <p:nvSpPr>
            <p:cNvPr id="28681"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8682"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8676" name="Picture 4" descr="ri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92725" y="4365625"/>
            <a:ext cx="28082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127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4076700"/>
            <a:ext cx="22685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3" descr="C:\Users\Rezk\Desktop\photos\5153878_max.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0" y="2492375"/>
            <a:ext cx="30257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3" descr="C:\Users\Rezk\Desktop\Students attendance\Lesson plans &amp; handouts\Food\Pictures\130554981334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00563" y="0"/>
            <a:ext cx="2506662"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4" descr="C:\Users\Rezk\Desktop\Students attendance\Lesson plans &amp; handouts\Food\Pictures\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133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3" pitchFamily="18" charset="2"/>
              <a:buNone/>
            </a:pPr>
            <a:r>
              <a:rPr lang="en-US" altLang="en-US" smtClean="0">
                <a:cs typeface="Arial" charset="0"/>
              </a:rPr>
              <a:t>By the end of the lesson, the students will be able to:</a:t>
            </a:r>
          </a:p>
          <a:p>
            <a:pPr>
              <a:buFont typeface="Wingdings 3" pitchFamily="18" charset="2"/>
              <a:buNone/>
            </a:pPr>
            <a:r>
              <a:rPr lang="en-US" altLang="en-US" smtClean="0">
                <a:cs typeface="Arial" charset="0"/>
              </a:rPr>
              <a:t>1- talk about their favorite foods.</a:t>
            </a:r>
          </a:p>
          <a:p>
            <a:pPr>
              <a:buFont typeface="Wingdings 3" pitchFamily="18" charset="2"/>
              <a:buNone/>
            </a:pPr>
            <a:r>
              <a:rPr lang="en-US" altLang="en-US" smtClean="0">
                <a:cs typeface="Arial" charset="0"/>
              </a:rPr>
              <a:t>2- Ask and answer questions about the food they like.</a:t>
            </a:r>
          </a:p>
          <a:p>
            <a:pPr>
              <a:buFont typeface="Wingdings 3" pitchFamily="18" charset="2"/>
              <a:buNone/>
            </a:pPr>
            <a:r>
              <a:rPr lang="en-US" altLang="en-US" smtClean="0">
                <a:cs typeface="Arial" charset="0"/>
              </a:rPr>
              <a:t>3- Know about typical Egyptian dishes.</a:t>
            </a:r>
          </a:p>
          <a:p>
            <a:pPr>
              <a:buFont typeface="Wingdings 3" pitchFamily="18" charset="2"/>
              <a:buNone/>
            </a:pPr>
            <a:r>
              <a:rPr lang="en-US" altLang="en-US" smtClean="0">
                <a:cs typeface="Arial" charset="0"/>
              </a:rPr>
              <a:t>4- Compare a typical Egyptian meal with an American one.</a:t>
            </a:r>
          </a:p>
        </p:txBody>
      </p:sp>
      <p:sp>
        <p:nvSpPr>
          <p:cNvPr id="3" name="Title 2"/>
          <p:cNvSpPr>
            <a:spLocks noGrp="1"/>
          </p:cNvSpPr>
          <p:nvPr>
            <p:ph type="title"/>
          </p:nvPr>
        </p:nvSpPr>
        <p:spPr/>
        <p:txBody>
          <a:bodyPr/>
          <a:lstStyle/>
          <a:p>
            <a:pPr>
              <a:defRPr/>
            </a:pPr>
            <a:r>
              <a:rPr lang="en-US" dirty="0" smtClean="0"/>
              <a:t>Objectives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20000"/>
                                  </p:iterate>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iterate type="wd">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20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2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2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7175" y="260350"/>
            <a:ext cx="15843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4"/>
          <p:cNvGrpSpPr>
            <a:grpSpLocks/>
          </p:cNvGrpSpPr>
          <p:nvPr/>
        </p:nvGrpSpPr>
        <p:grpSpPr bwMode="auto">
          <a:xfrm>
            <a:off x="1763713" y="620713"/>
            <a:ext cx="1152525" cy="1152525"/>
            <a:chOff x="1972" y="13165"/>
            <a:chExt cx="1187" cy="1525"/>
          </a:xfrm>
        </p:grpSpPr>
        <p:sp>
          <p:nvSpPr>
            <p:cNvPr id="29707"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9708"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00" name="Group 4"/>
          <p:cNvGrpSpPr>
            <a:grpSpLocks/>
          </p:cNvGrpSpPr>
          <p:nvPr/>
        </p:nvGrpSpPr>
        <p:grpSpPr bwMode="auto">
          <a:xfrm>
            <a:off x="539750" y="620713"/>
            <a:ext cx="1150938" cy="1074737"/>
            <a:chOff x="1972" y="13165"/>
            <a:chExt cx="1187" cy="1525"/>
          </a:xfrm>
        </p:grpSpPr>
        <p:sp>
          <p:nvSpPr>
            <p:cNvPr id="29705"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29706"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9701" name="Picture 4" descr="127_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3350" y="4508500"/>
            <a:ext cx="18002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3" descr="C:\Users\Rezk\Desktop\photos\5153878_max.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76825" y="3429000"/>
            <a:ext cx="37814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3" descr="C:\Users\Rezk\Desktop\Students attendance\Lesson plans &amp; handouts\Food\Pictures\130554981334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00788" y="549275"/>
            <a:ext cx="22177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4" descr="C:\Users\Rezk\Desktop\Students attendance\Lesson plans &amp; handouts\Food\Pictures\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3495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258888" y="1268413"/>
            <a:ext cx="66262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 ماذا تحب ؟</a:t>
            </a:r>
            <a:endParaRPr lang="en-US" altLang="en-US" sz="8000" b="1">
              <a:latin typeface="Arial" charset="0"/>
            </a:endParaRPr>
          </a:p>
        </p:txBody>
      </p:sp>
      <p:sp>
        <p:nvSpPr>
          <p:cNvPr id="5" name="Text Box 4"/>
          <p:cNvSpPr txBox="1">
            <a:spLocks noChangeArrowheads="1"/>
          </p:cNvSpPr>
          <p:nvPr/>
        </p:nvSpPr>
        <p:spPr bwMode="auto">
          <a:xfrm>
            <a:off x="1403350" y="3573463"/>
            <a:ext cx="67691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eaLnBrk="1" hangingPunct="1">
              <a:spcBef>
                <a:spcPct val="50000"/>
              </a:spcBef>
              <a:buClrTx/>
              <a:buSzTx/>
              <a:buFontTx/>
              <a:buNone/>
            </a:pPr>
            <a:r>
              <a:rPr lang="ar-EG" altLang="en-US" sz="8000" b="1">
                <a:solidFill>
                  <a:srgbClr val="FF0000"/>
                </a:solidFill>
                <a:latin typeface="Arial" charset="0"/>
              </a:rPr>
              <a:t> أنا أحب ......</a:t>
            </a:r>
            <a:endParaRPr lang="en-US" altLang="en-US" sz="8000" b="1">
              <a:solidFill>
                <a:srgbClr val="FF0000"/>
              </a:solidFill>
              <a:latin typeface="Arial" charset="0"/>
            </a:endParaRPr>
          </a:p>
        </p:txBody>
      </p:sp>
      <p:pic>
        <p:nvPicPr>
          <p:cNvPr id="30724" name="Picture 5" descr="C:\Users\Rezk\Desktop\Students attendance\Lesson plans &amp; handouts\Food\Pictures\130554981334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650" y="2997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3000" fill="hold"/>
                                        <p:tgtEl>
                                          <p:spTgt spid="28676"/>
                                        </p:tgtEl>
                                        <p:attrNameLst>
                                          <p:attrName>ppt_x</p:attrName>
                                        </p:attrNameLst>
                                      </p:cBhvr>
                                      <p:tavLst>
                                        <p:tav tm="0">
                                          <p:val>
                                            <p:strVal val="0-#ppt_w/2"/>
                                          </p:val>
                                        </p:tav>
                                        <p:tav tm="100000">
                                          <p:val>
                                            <p:strVal val="#ppt_x"/>
                                          </p:val>
                                        </p:tav>
                                      </p:tavLst>
                                    </p:anim>
                                    <p:anim calcmode="lin" valueType="num">
                                      <p:cBhvr additive="base">
                                        <p:cTn id="8" dur="30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0-#ppt_w/2"/>
                                          </p:val>
                                        </p:tav>
                                        <p:tav tm="100000">
                                          <p:val>
                                            <p:strVal val="#ppt_x"/>
                                          </p:val>
                                        </p:tav>
                                      </p:tavLst>
                                    </p:anim>
                                    <p:anim calcmode="lin" valueType="num">
                                      <p:cBhvr additive="base">
                                        <p:cTn id="14"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441450" y="2205038"/>
            <a:ext cx="6992938"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rtl="1" eaLnBrk="1" hangingPunct="1">
              <a:spcBef>
                <a:spcPct val="0"/>
              </a:spcBef>
              <a:buClrTx/>
              <a:buSzTx/>
              <a:buFontTx/>
              <a:buNone/>
            </a:pPr>
            <a:r>
              <a:rPr lang="en-US" altLang="en-US" sz="19900" b="1">
                <a:latin typeface="Arial" charset="0"/>
              </a:rPr>
              <a:t>Day 2</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Objectives</a:t>
            </a:r>
            <a:endParaRPr lang="en-US" dirty="0"/>
          </a:p>
        </p:txBody>
      </p:sp>
      <p:sp>
        <p:nvSpPr>
          <p:cNvPr id="32771" name="Content Placeholder 2"/>
          <p:cNvSpPr>
            <a:spLocks noGrp="1"/>
          </p:cNvSpPr>
          <p:nvPr>
            <p:ph idx="1"/>
          </p:nvPr>
        </p:nvSpPr>
        <p:spPr/>
        <p:txBody>
          <a:bodyPr/>
          <a:lstStyle/>
          <a:p>
            <a:pPr>
              <a:buFont typeface="Wingdings 3" pitchFamily="18" charset="2"/>
              <a:buNone/>
            </a:pPr>
            <a:r>
              <a:rPr lang="en-US" altLang="en-US" smtClean="0">
                <a:cs typeface="Arial" charset="0"/>
              </a:rPr>
              <a:t>By the end of the lesson, the students will be able to:</a:t>
            </a:r>
          </a:p>
          <a:p>
            <a:pPr>
              <a:buFontTx/>
              <a:buChar char="-"/>
            </a:pPr>
            <a:r>
              <a:rPr lang="en-US" altLang="en-US" smtClean="0">
                <a:cs typeface="Arial" charset="0"/>
              </a:rPr>
              <a:t>Know the Arabic names of meals.</a:t>
            </a:r>
          </a:p>
          <a:p>
            <a:pPr>
              <a:buFontTx/>
              <a:buChar char="-"/>
            </a:pPr>
            <a:r>
              <a:rPr lang="en-US" altLang="en-US" smtClean="0">
                <a:cs typeface="Arial" charset="0"/>
              </a:rPr>
              <a:t>Know the Arabic names of drinks.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وَجبَة / وَجَبَات </a:t>
            </a:r>
            <a:endParaRPr lang="en-US" altLang="en-US" sz="8000" b="1">
              <a:latin typeface="Arial" charset="0"/>
            </a:endParaRPr>
          </a:p>
        </p:txBody>
      </p:sp>
      <p:pic>
        <p:nvPicPr>
          <p:cNvPr id="33795" name="Picture 2" descr="https://encrypted-tbn3.google.com/images?q=tbn:ANd9GcSb3gKc6FgonzROA0XMstMvFUV71zYgr9FWvsRiiTGI6B1ZCNT8C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00788" y="1628775"/>
            <a:ext cx="2092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s://encrypted-tbn0.google.com/images?q=tbn:ANd9GcRF-u33PrctaJqa0OMsKEtk7kopEKDS40dDWsjyEm3urIACa-koI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19475" y="1628775"/>
            <a:ext cx="2376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s://encrypted-tbn2.google.com/images?q=tbn:ANd9GcRarIgNkGWOpje3jcH2KYMLYc-epk-TtQPqerddeMqzCc0UfrQe2lBt_r8B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25923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الفَطُور / الإِفْطَار</a:t>
            </a:r>
            <a:endParaRPr lang="en-US" altLang="en-US" sz="8000" b="1">
              <a:latin typeface="Arial" charset="0"/>
            </a:endParaRPr>
          </a:p>
        </p:txBody>
      </p:sp>
      <p:pic>
        <p:nvPicPr>
          <p:cNvPr id="34819" name="Picture 4" descr="http://www.up.m3m2.com/view/6194/%D9%81%D8%B7%D9%88%D8%B1%20%D9%85%D8%B5%D8%B1%D9%8A-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913" y="765175"/>
            <a:ext cx="64230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الغداء</a:t>
            </a:r>
            <a:endParaRPr lang="en-US" altLang="en-US" sz="8000" b="1">
              <a:latin typeface="Arial" charset="0"/>
            </a:endParaRPr>
          </a:p>
        </p:txBody>
      </p:sp>
      <p:pic>
        <p:nvPicPr>
          <p:cNvPr id="35843" name="Picture 2" descr="https://encrypted-tbn0.google.com/images?q=tbn:ANd9GcRF-u33PrctaJqa0OMsKEtk7kopEKDS40dDWsjyEm3urIACa-ko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836613"/>
            <a:ext cx="460851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العشاء</a:t>
            </a:r>
            <a:endParaRPr lang="en-US" altLang="en-US" sz="8000" b="1">
              <a:latin typeface="Arial" charset="0"/>
            </a:endParaRPr>
          </a:p>
        </p:txBody>
      </p:sp>
      <p:pic>
        <p:nvPicPr>
          <p:cNvPr id="36867" name="Picture 2" descr="https://encrypted-tbn2.google.com/images?q=tbn:ANd9GcRarIgNkGWOpje3jcH2KYMLYc-epk-TtQPqerddeMqzCc0UfrQe2lBt_r8B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765175"/>
            <a:ext cx="47529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2781300"/>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مشروبات</a:t>
            </a:r>
            <a:endParaRPr lang="en-US" altLang="en-US" sz="8000" b="1">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771775" y="4797425"/>
            <a:ext cx="38163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لَبَن / حَلِيب</a:t>
            </a:r>
            <a:endParaRPr lang="en-US" altLang="en-US" sz="1800" b="1">
              <a:latin typeface="Arial" charset="0"/>
            </a:endParaRPr>
          </a:p>
        </p:txBody>
      </p:sp>
      <p:sp>
        <p:nvSpPr>
          <p:cNvPr id="38915" name="AutoShape 2" descr="data:image/jpg;base64,/9j/4AAQSkZJRgABAQAAAQABAAD/2wCEAAkGBg8PDw8PDxAPDw8PDw0ODQ0MDw8NDQ0PFRAVFhQQFBQXHCYeFxojGRQVHy8gIycpLCwuFR4xNTAqNSYrLCkBCQoKDgwOGQ8PFywfHSIqLS0tNSowKSwtLDUtKSopLyktLCosKikpKi4qKSkpKSwpNSwpLCkqLCkpKSkpLCkpKf/AABEIAOEA4QMBIgACEQEDEQH/xAAbAAABBQEBAAAAAAAAAAAAAAABAAIDBAUGB//EAEsQAAEDAgMEBgUGCgcJAAAAAAEAAgMEERITIQUGMVEHFCJBYYEjMnGRoUJicpKx0VJTVGNzgqKywfAWFzM0Q7PCFSREg5OUpOHi/8QAGgEBAQADAQEAAAAAAAAAAAAAAAECAwQFBv/EAC8RAAICAgECAwYGAwEAAAAAAAABAhEDEgQhMUFRsRMUYXHB8CKBkaHR4SMzUjL/2gAMAwEAAhEDEQA/APOEkkF9DR4rkFBKyNlaMGwIopWVolgsiiAjZZUSxqNkbJK0SwWSsijZKJYLJWRsjZUWNslZOslZBY1KydZKyEGpWTrJWQo2yVk6yFkFgshZOskpQsbZCycklFsaknWQspQsCSNkUotjLJWRsjZShYLI2RslZWiWCyNkbI2WRLBZKyNkbJRLG2RsnWSsqLG2RsnWSshLG2W3uvurNtGV0cbmsaxodJLJfCwE2AsNSTrp4Hksay9M6IGER1r2txOaaazb2xWbKQ3zNlo5OR48blHubuPBZMii+xW/qdk/LIf+jJ96H9Ts35XB5xSruGbTriCepjFjaA10zG3YQ8l1/Ahgtb5XILbs7l7hovGfMzrx9D1vdMPl6nlf9Ts/5XT/AFJvuTT0O1P5VTfVmH+lesAHl8EP54Ke/Z/P9kX3PD5HkkvRBWC2Geldc2N3TMwjn6mqwd6tzajZzmCUskZICY5YS4sJHFpuAQRcfzdevnaVbm4epjKzMAkzm4sGJoMmG3CxJte5wnwXK9IdRUTbJpZamnNNIakXiLg8j0UmtxwvyOoXTx+XllNRlVM58/Fxxg5R7o8sshZPshZeweTY2yFk+yVkLYyyFk+yVkLYyyVk6yVlBY2yCfZJKFjbJWTrI2ShY2yVk+yVlaJY2yNk6yNkJY2yNk6yVlSWNsjZOslZCWNsjZOslZCWNstnZkN6Z3jOB7o//pZFl0+wqCQ0b6hseOOKp9IbFzW+jYRiA+TxF/HxUbSasxnekq++pfbuHV3hBbG11Q3FAx0sbXvGEOPZJvcApHces9MA2MmnF52tnhc6MYS7UB3IH3K2/fqqNQypdlGSON0Ud4+wxpNyQ2/HuvyVdu91QIqmIFlqt8j534TmOL+IDr6C2lvErWvb/D7f8Gpy4/nL9vL+f2I4d0nmhdXPkcxlyI24GuzO1hGuMEXdceqeF1c2juBLAaNhmDp6tzWiEMIMWgxEm+uG/wBqgm3wnfFTwFsOVTPifHGGEBxYOzj17Q115qaTfipdVMrHCF0scZjjBY7LaDe7gMXHtHW6lZ7vp4/0v5Mlk49V18P7f8Ee29xaile4NfmxxxtklnLciGMk2DMTnWLuGg17QXM7TJEQF7gvaT5Ndb7SuzpN9K6frEGCKZtRmPkbK15bEwsAdY4uwwAX14Lj9px+ivxs9uvhqFnj3prJV9DGbx+0i8d077mLZCydZKyzN9jbIWT7JWQWMshZPslZC2MslZPshZC2MsinWSQWNsjZOslZCWNsjZOslZCWCySNkbIAWSsnWSshAWSTsKVkA2yNk7CjhQgyy9k6K6qCKhjhc5mbVS1UjYn2DpWswMdhB9awtceK8fDV0O0YWu2ds697tkr3Mc0lr2OzY9WuGoOi5uTjeWKgnVv6M6ePlWJucldL6o9G2z0dUk7i+AupXnUtYA+An6Ghb5G3guZqOi+uaew6nlHcRI5hPk5v8VjbM3/2rTANzYqtg4CtYc0D9Kwgn2uut6m6Yagevs9hPOOswj3OjK44vm4unf8Ac6ZQ4Ob8V1+xXj6Mdoni2Fvi6YH7AVsbP6KSO1VVLQ0aubTgnTv7b7AfVTP6xtqTsL6fZ0McY0M9TUuMDTyL7MbfwxLmtsVm0a7sVFZSSMP/AAtLW0McJ5AsbKTJ+sXLL2vJm9ZNR/Qw924kFtFOfyv6F3efeKkYw0OzGtEFx1mqBxOqnA6MDzq5gOt+BPDTjzwZjp6onjHHE8f9xG37HFVquhkhdhlY+N1rgPaW3HMX4jxCtUX92rfGGIf+TF9y9CMVDHSd9uvn1POlL2mVNqq7Ly6MwLJWT8KWFZmRHZJPwpYUAxKydhSwoUZZKyfZCyAbZJOskgFhRwKbAjgUsy1IcKQap8CWWll1IcCOBTYEcCWTUhwJBinwJYEsupFgSwKbAjgSxqQhiOBTYEcCll1IcC3K/wDuFB9Ku/zGLJwLcraykjoaFtT1gYnVzmPphE8MAfGCHMeW315ELXOai4t+f0ZmsbnGUY96+qMJbGyKMNjdUvjziH5VNAb4Jpg3G50lv8NjbEi4uXMFwCSmUmyIqrShqoqh9r9WkBpKs/RjecL/ANVxVqaBwo4mmOLFSVc7KltW1zRTtnbEY5j+D24MFyDYubzUy5U4fgZhx+O1mSyr+yfJfUkyzTROjY92XPOQcoCPLkgiawYcAdithLGnFe9wWthfQUdU2WBldFK9xa6YCkewvLZC4PxZnrdp7btBvmuJBJuod2SyaSGWOujp6tt6QQsDoO2ad0MdYHl3pMTxHiFvluJHO9X7Vr6KqpGyWqJTCc+WOczzvqQ1+ZDjjcMprXFrdRYBpcb6rz6d0j3vArVzZKciJ0bJA8ud1RhDKeW7rumGMA04aDYaBwu2926PhfShkFUYyXRSR0skLza7o3TjQ20xAtc020u0p8m8lUIItn1ry6qp6h9XJLXyhpbF1bD1YucHEkmR9wRqBYHUETTtLaSSJ4LZI4acSscbujkkqpZzGdBq3MDToLEELoxOS6fL17nDyowdS8f6ZzGFDAp8CWBdtnn0QYEMCnwJYEsakGBDAp8CWBLJqV8CGBWMCGBWxqQYElPgSSxqOwI4FPlo5aws20QYEcCny0ctLFEGWlgVjLRy1LFFfAiGKfLU8OzpX+pHI/8ARxvf9gSxrZSwI4FqDYNT+ImHtjc37Ql/sKp/ES+THH7FjvHzLo/Iy8COBX5dmys9eKRg5vje0fEKDLVuyVRBgTN8W2pNm+yv/wA2NW8tQ776UuzB82uPvljWnM+i+f0Z08Zfify/g49ptYjiCCCNCD3Fek7nb0vrrUs7mmuEb2UdTMA5tbHh7VDVA6SBwGhOunPj5spIZnRva9ji17HNex44tc03a4ewgFc9HZJJqmdhUbAonyYmPloZGv7cEjHVNO1zTqGvBzGC44EPI5lKr2OZKl9S6tpAXuLiI4652pZhuGmMe3itTeeRsz4KxgDW11NFUuaODZjdsrfrtPvWMCu+GKM4qStHiZObmxScHTouF0McxqGF89ScNqmoaGthwtDWmKK7u0A0We5xItcBp1UkFzT1RJuS+muTqSS55/gqN1qUdO7qdQ+3ZzqWMH52GVxHut71nOEYQ6fD1NGLNPNmTk/P0ZkYEMCs5aWWsLO2itgQwKzlpZaWKK2BDArOWhlpYor4EMCs5aGWliivlpKxlpJZaJMpOylaESIiWFmdFXKREStZScIUsUVMpS0jGnE4tL8Li0NvgaSLXLjxtrwGp5jvnEK6HYOwS8h7DhJDbmwLXd3aaePK4sfFaM2TRWbsONSdGHC6qv6JjYx+Yiawj/mOu79pOkoayXWR0zxzklc8AeZXpVPskgWcyM6jtMc5v7Lmn95WRQsb8gebmaHycuL3vyR2e7ebPKHbsTn5DTf2cOaczdqYa4G25g6fzqvV+rsGmHTS9i23uR6tH+CTYn1cPfz1Ce+yHusTy4000XDMbyLHOA94KaS5/r2efzjQXfXFnfFem1OzmuFhGe/Ulrbaaai5WRU7uPf6uFo58XfWP3LJcpPujF8d+DPPqulDH4RfVrX2Opbe+hPksjfwWg2aL37Nb5XlYun2ns90c8jT6rThZx7WgLnG+pPAa8rLmOkF3YoG8o6j4vYt7k3BX99Ga8cUpuvI5AIoBFEzcdyZb7L2WDxaNoW+h1o2+OJUgVZ2iMsQU35LTxwOt+OJdJN7pJHj9VUwV6eBVjX336nzXLalmk1910JQV6JtrYnVNj00ThaR87ZZueY5jtPIWb+qsTo83f6xUZ7x6GnIdrwfNxa3y9Y+XNdh0hOvBCPzpP7BXByuReaOJeds9HgcbXFLNLxVI84ykspXclDJW6zKillIZSvGFDJTYUUspDKV7JQMKbCijlJZSu5KGSliinlIK5kopsKJ8hEQK8IU7IWrY26lAQp2SruQnCFTYalIQrst0P7MDgQXC4Nu8/eubEK6Ldg2Dh86/wAFzcp/4zo46qZ1bYuGpPE2JuLpPj46A+fH3pkcyD6peTuelQH+w/DiPsQzbd3vJ9yrvrfFVpqxNiUW5qvDyHmSqcu0Dz92izKqtVXrSqZGZW1nY5nHQ8OC4TpEOtIOUc374+5d7gu5549qwPsAXC9JbLSUv6OXh9MWXqL/AMRRxR/2NnHBauwIPSZ7h2YC1zQdQ+bjG32AjEfBtu8LNp4HSOaxurnGwvoBzJPcALknkF0LWta1sbPUZexIsXuPrPPibeQAHcujBj3fwNPKzeyh07sfjJJJJJJJJOpJ5q5sygfUSshjF3vNhfg0d7j4AXKo4l2UGxqyk2a6opWydelfCWiKMSSRwYrluEg8RqdOQ7l28jOsUfi+x5HG47zzrw8Te2Zvrs3Z8D6eSTKfTTTwPiwPfNK5rz6awHB4sbnTW3cm128Ue0qSKoiY9kYqJ42iXCHnAxvasCQL4ufcvKtv7YnnqI5NowWewBkoDHUUs7AdA4kEAjgCG/wt6Vu/LTSbMgNLA6ni6xUjLklM7i8Bgc/EQOOmngvHWJKSm+7Z9FN/gcV2SKuSlkK/kpZK7Njg1M/JSyVfyUslNhqZ+ShkrQyUslNhqZxhTclaJhTTCrsTUoZKSvZSSbDUuinRFOtAQJwgXNudGpndXR6utHIRFOm5dDO6utDZIwuPjZPECkijsQVqyu4NGeONSTNVkijleU2F2oTp15B3lN5Ved2inkKqVBWSIUKhyhaVJMom6a8lsRgyWiguzF+E6Q/tEfwXn3Sky0tN9CYeeMXXqWzKf0EXiwH36/xXCdIlAHVNO94Bjhjle8Hg8l7QyM+08fBrl6UbbUUciqNyZx2z6XKZcj0koBPNkZ1a32nQnwwjmrAQLy4lxNy4kknvJ4lWKKlMrwwaCznOP4LGtLnO8mgle3jiscaPAzZHlnZq7n7IFTVNDheOL0sgPB1j2W+Zt5Arvd8aSslpCyhLxUZsTmmKQQvwgku7RI93esno2gaIJpPlOmDD4NawED9srW3y2FNW0mRTvbHLmxSNc9zmDs30xNBIOq8LmZduRT7I97gYlDBfi+pw0m9G36JuGspzPFwIraQTREfpGWB8yV1+7lcyr2fBMynhpQ+erJhpgREHBzQXAHhe3cue2iN5qSaeSHrT4HTTuja0x1rBGZCWjB2nNFraWC63dfaE1VQwy1DGsmdLV5jWxZHabIG3LO481k6STVd/D5PwN8uzQurJdWWnkIZKu5z6GZ1dLq60jCmmJXcaGcadNMC0DEmmJXcameYU0wq+Yk0xK7k1KOSkruUim41NPq6Ip1dEaOWubY6NSl1dEU6uZaIjU2GpU6uhJDYE+z7VdwJk7OyfYo3aCRUi4qSrUTHKStPZafBeezpKLyq1QVM4qvOVUGUplDMbMceQJ+BUs54KvVj0bvZa3MnQfat0e6Ncux1tDT2iiHKOMfshecdJkrsyJnyfSuI5kOsPgT7yvVhHYAcgAvKulQf7xD9CT94L0uK7yx/P0OHlqsMvy9Ti2ldBuvTFzNoPHGOilA9r/wD0xy54LsejV7TLWQu/xIIjbm0Oe13+YPevT5U9cTa+HqeVxMe+VJ/H0NPo1nvTzsvqypxEd9nwx2+LT7l20R1C8w3bqv8AZ20n08xDY5iKdzzoBICTC88gQ4j9cL1OCA3HtH2rwuZGsrfg+p73EleJLy6foeSU+x9pVNRVT0m0WMn63VMNKa58VRZspw2aOyW20HdovSd2Y6wUkDa8vNUDU5pkc1ziM3sat0Iw4eHgvIodibNqHT520eqVPWqrszQOfTlmacLg/SxPiV6vubSCCgpohNFUBoqbTwOL4pAahxBaT7vaCujN4fPy+HmZeZsmNNLE4vTSVpsxojc1MLVKU2ybDUhLE0sU5agQmw1K5jQMasYUMKbDUrZSKsYUk2GprBqcGpwCIWBsobgRwJ4RAUFDMCZLHop0HjRBRgtKmqz6Np9oUEmjnDxKfIbw+x32hckl1NiKV1XnKkDlDMUQZUqDqFBM65jZ3Oki/eUs57SZTjFUQD87CR5PC3Q7muXY9BcxeVdJkDTWUzTo12Zf2YgT/PivVs1eS9KmJ1VCGAlwbMQGgk6OBJHkLrs49udJ06fozRyKULatWvVGVema7LcWAgtblnHjOLUFttABYA6j128dVWpdosoK+OZt8odicDXDFJo76pDXeSpCV0jmyGnL5cLHNeA6zgHYWvItrroPG3FRT00zy5zo5DiJv6N9u+44eB9xWfG4coupWlrTtrq/M0cjlxpOPV3apdkek727qs2hEHxluaGdl1xgmYdQ0nzuD48uGLsLf+fZ5FLtSOUtZZsdSG3la0cBI35Y+cNfpcVkbrb7yUAEE7Xy0o0Y5vamph+DY+szw4j4L0Kl2rs/aDAGvp6lp/w34S8fqO7TT5LCaljXs8sbS7M343Gf+TE+/dffZmGN193q+7oZI2vddxMFU6OS5NyTHITrf5q6jY2yWUdPBTRvMjImyhr3YcRDpS7W2l+1byWRUdGmy5NTTFt/xUkrB7r2WnsbYFPQMMNO1zGOLpCHvc84zZpNz4NC1OafRSb+Zvp+KNK6CbmJYljYHIXTbpBAOKCNkbIBtksKeGp2FAR4UlLhQQGnZEBIIoUSN0ELoBwKJ4Jl0rqAwavSR4+cUInXikHLCfioq+S1RI36BHm0fchRPuJBzafgtE11MkVMSjkcmPfYphesUGV5ndpSbNYTUwHk8X+Lv9Krvd2irOy5bTxWPyZXkeAAaPi53uW2PcwZ2RlsvMOkqoAqoiS9voZWh0YBPa7Lhr3YSfHVd5JVFYW2NmRVBBkY15F7Yhe3s5Lpwy0mpM1Z4OcHFHm8W1Gtw2llBaIg28URsIziYDzAdqpItuFrcAnkDQ1zQ0xMOhLr68dQ468yV1T91af8Uz3KL+icF/7MLu95h/z6HB7tP/r1OMAh19I/wOXx09vPRB9FSuOrjxPayrG2Ia6Hja58l2v9EoPxYUjdzoD8gLN8yL7r0MFw5LrF1+pxbaanGgqKoDkC9o4H53sXonRxGBRcSbzTElzi4k9kcT7FWj3Hpz8hdPsTZTKePLYLNuTY8zxXLnzQnGor0OvBiyQlcpWvzLduScIyrLYvBSCJcZ2lURJ4jVoRI5SCisI0cCs5aWWoCvgRDVPgQwoCLCkpcKSAspFK6F1QFC6BcmFyAddAuUTpFWmlKgMvbQGe7h2mRkc7tLgfPUe9ZtHA5tjG8guF3C2Y1xI1Nr6eS0qyDGDz7iuMrKOZpdilka0ufhY1z2hmvDx8lKT7mLZs1cUjXayRC/Euu23xUDGOcdJoiObO3/FcVWVmHHaNxcwtwueS7Gbi+g7lPsyuxt9JGcRe+9uAF9O9V49VZjtZ2QpY2vYHOcbteXFxwB1i2w8OJ4a6cVb2fNEanEC3CyDLAbwviuQO7vC4iWhnkwMhJaXPu46dltjfQcRchdTsfYzomhrWu5lzr3cTxOqIyR0Mrwe8eSrubdWKfZz+9XYtnDvVKZHV79ykbQnktxlG0KVtOOStkoxWbOPJWI9nrWEQThGpZaKEdCFZZTgKxgTgEKRNiTxGpAjZQozAlgUiBVAzClhT01QDS1NLU8lMJQAwoJ2IJIBxQKcQmkKkGFMKkITS1QELgonMVktTTGgKbolBJSrSy00xIDEdTaoikHJaUkCaIkIV4oAOAVmGNOEasRRIUc1ieGJwanAIABqcGogJ1kA0NTgEbIqgGFOASSQCsiAildAAoJyBQDSmlPTSEBGQgU8hNIUBHgRTrJIUkQSSVINKBQSQAKSSSgAgUUkBFIokkkA5qsMSSQDwnBJJAOSCKSoCEQkkgCUkEkASgEkkA5IpJIBpQSSQATSkkgAkkkgP/9k="/>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rtl="1" eaLnBrk="1" hangingPunct="1">
              <a:spcBef>
                <a:spcPct val="0"/>
              </a:spcBef>
              <a:buClrTx/>
              <a:buSzTx/>
              <a:buFontTx/>
              <a:buNone/>
            </a:pPr>
            <a:endParaRPr lang="en-US" altLang="en-US" sz="1800">
              <a:latin typeface="Arial" charset="0"/>
            </a:endParaRPr>
          </a:p>
        </p:txBody>
      </p:sp>
      <p:pic>
        <p:nvPicPr>
          <p:cNvPr id="38916" name="Picture 4" descr="http://www.mkgedu.gov.sa/up/uploads/images/mkgedu-16e390bd2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84438" y="1052513"/>
            <a:ext cx="40322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p:nvPr>
        </p:nvSpPr>
        <p:spPr>
          <a:xfrm>
            <a:off x="457200" y="2276475"/>
            <a:ext cx="8229600" cy="3849688"/>
          </a:xfrm>
        </p:spPr>
        <p:txBody>
          <a:bodyPr/>
          <a:lstStyle/>
          <a:p>
            <a:pPr algn="ctr">
              <a:buFont typeface="Wingdings 3" pitchFamily="18" charset="2"/>
              <a:buNone/>
            </a:pPr>
            <a:r>
              <a:rPr lang="en-US" altLang="en-US" sz="16600" smtClean="0">
                <a:cs typeface="Arial" charset="0"/>
              </a:rPr>
              <a:t>Day 1</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203575" y="4724400"/>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عَـصِير</a:t>
            </a:r>
            <a:endParaRPr lang="en-US" altLang="en-US" sz="1800" b="1">
              <a:latin typeface="Arial" charset="0"/>
            </a:endParaRPr>
          </a:p>
        </p:txBody>
      </p:sp>
      <p:pic>
        <p:nvPicPr>
          <p:cNvPr id="39939" name="Picture 2" descr="http://wellnessnutrition.ca/wp-content/uploads/2011/07/orange-ju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836613"/>
            <a:ext cx="5545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916238" y="4724400"/>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قَهْوَة</a:t>
            </a:r>
            <a:endParaRPr lang="en-US" altLang="en-US" sz="1800" b="1">
              <a:latin typeface="Arial" charset="0"/>
            </a:endParaRPr>
          </a:p>
        </p:txBody>
      </p:sp>
      <p:pic>
        <p:nvPicPr>
          <p:cNvPr id="40963" name="Picture 2" descr="http://www.amitsinha.co.uk/wp-content/uploads/2011/05/Coffe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7088" y="692150"/>
            <a:ext cx="74898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843213" y="4724400"/>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شَاىْ</a:t>
            </a:r>
            <a:endParaRPr lang="en-US" altLang="en-US" sz="1800" b="1">
              <a:latin typeface="Arial" charset="0"/>
            </a:endParaRPr>
          </a:p>
        </p:txBody>
      </p:sp>
      <p:pic>
        <p:nvPicPr>
          <p:cNvPr id="41987" name="Picture 2" descr="https://encrypted-tbn0.google.com/images?q=tbn:ANd9GcT8x7rtVyMyZ5RPJb_WHjk7yJ_obCmsSg9oBsKyaD2h98yy9H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20713"/>
            <a:ext cx="604837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onwardstate.com/wp-content/uploads/2008/12/water_bottle-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268413"/>
            <a:ext cx="47529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1"/>
          <p:cNvSpPr>
            <a:spLocks noChangeArrowheads="1"/>
          </p:cNvSpPr>
          <p:nvPr/>
        </p:nvSpPr>
        <p:spPr bwMode="auto">
          <a:xfrm>
            <a:off x="2843213" y="4724400"/>
            <a:ext cx="3816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مَاء</a:t>
            </a:r>
            <a:endParaRPr lang="en-US" altLang="en-US" sz="1800" b="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333375"/>
            <a:ext cx="8207375" cy="1366838"/>
          </a:xfrm>
          <a:prstGeom prst="rect">
            <a:avLst/>
          </a:prstGeom>
        </p:spPr>
        <p:txBody>
          <a:bodyPr/>
          <a:lstStyle/>
          <a:p>
            <a:pPr algn="ctr" rtl="0" fontAlgn="auto">
              <a:spcAft>
                <a:spcPts val="0"/>
              </a:spcAft>
              <a:defRPr/>
            </a:pPr>
            <a:r>
              <a:rPr lang="en-US" sz="9600" u="sng" dirty="0">
                <a:solidFill>
                  <a:srgbClr val="FF0000"/>
                </a:solidFill>
                <a:latin typeface="Century" pitchFamily="18" charset="0"/>
                <a:ea typeface="+mj-ea"/>
                <a:cs typeface="+mj-cs"/>
              </a:rPr>
              <a:t>Activity </a:t>
            </a:r>
            <a:r>
              <a:rPr lang="en-US" sz="9600" u="sng" dirty="0">
                <a:solidFill>
                  <a:schemeClr val="accent5">
                    <a:lumMod val="50000"/>
                  </a:schemeClr>
                </a:solidFill>
                <a:latin typeface="Century" pitchFamily="18" charset="0"/>
                <a:ea typeface="+mj-ea"/>
                <a:cs typeface="+mj-cs"/>
              </a:rPr>
              <a:t>3</a:t>
            </a:r>
          </a:p>
        </p:txBody>
      </p:sp>
      <p:sp>
        <p:nvSpPr>
          <p:cNvPr id="3" name="Title 1"/>
          <p:cNvSpPr txBox="1">
            <a:spLocks/>
          </p:cNvSpPr>
          <p:nvPr/>
        </p:nvSpPr>
        <p:spPr>
          <a:xfrm>
            <a:off x="395288" y="2133600"/>
            <a:ext cx="8382000" cy="990600"/>
          </a:xfrm>
          <a:prstGeom prst="rect">
            <a:avLst/>
          </a:prstGeom>
        </p:spPr>
        <p:txBody>
          <a:bodyPr/>
          <a:lstStyle/>
          <a:p>
            <a:pPr algn="l" rtl="0" fontAlgn="auto">
              <a:spcAft>
                <a:spcPts val="0"/>
              </a:spcAft>
              <a:defRPr/>
            </a:pPr>
            <a:r>
              <a:rPr lang="en-US" sz="4400" dirty="0">
                <a:solidFill>
                  <a:srgbClr val="C00000"/>
                </a:solidFill>
                <a:latin typeface="Andalus" pitchFamily="18" charset="-78"/>
                <a:ea typeface="+mj-ea"/>
                <a:cs typeface="Andalus" pitchFamily="18" charset="-78"/>
              </a:rPr>
              <a:t>Two students come to the board and the teacher says the words of the pictures and each students try to point to the correct picture faster than the other to win.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ttp://www.mkgedu.gov.sa/up/uploads/images/mkgedu-16e390bd2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750" y="333375"/>
            <a:ext cx="28336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http://www.amitsinha.co.uk/wp-content/uploads/2011/05/Coffe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0" y="333375"/>
            <a:ext cx="34925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https://encrypted-tbn0.google.com/images?q=tbn:ANd9GcT8x7rtVyMyZ5RPJb_WHjk7yJ_obCmsSg9oBsKyaD2h98yy9Hl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716338"/>
            <a:ext cx="37957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http://wellnessnutrition.ca/wp-content/uploads/2011/07/orange-juic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5288" y="3068638"/>
            <a:ext cx="37147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descr="http://onwardstate.com/wp-content/uploads/2008/12/water_bottle-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060575"/>
            <a:ext cx="32607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050" y="476250"/>
            <a:ext cx="5245100" cy="1446213"/>
          </a:xfrm>
          <a:prstGeom prst="rect">
            <a:avLst/>
          </a:prstGeom>
        </p:spPr>
        <p:txBody>
          <a:bodyPr wrap="none">
            <a:spAutoFit/>
          </a:bodyPr>
          <a:lstStyle/>
          <a:p>
            <a:pPr algn="ctr" rtl="0" fontAlgn="auto">
              <a:spcAft>
                <a:spcPts val="0"/>
              </a:spcAft>
              <a:defRPr/>
            </a:pPr>
            <a:r>
              <a:rPr lang="en-US" sz="8800" b="1" u="sng" dirty="0">
                <a:solidFill>
                  <a:srgbClr val="FF0000"/>
                </a:solidFill>
                <a:latin typeface="Century" pitchFamily="18" charset="0"/>
              </a:rPr>
              <a:t>Activity </a:t>
            </a:r>
            <a:r>
              <a:rPr lang="en-US" sz="8800" b="1" u="sng" dirty="0">
                <a:solidFill>
                  <a:schemeClr val="accent5">
                    <a:lumMod val="50000"/>
                  </a:schemeClr>
                </a:solidFill>
                <a:latin typeface="Century" pitchFamily="18" charset="0"/>
              </a:rPr>
              <a:t>4</a:t>
            </a:r>
          </a:p>
        </p:txBody>
      </p:sp>
      <p:sp>
        <p:nvSpPr>
          <p:cNvPr id="46083" name="TextBox 2"/>
          <p:cNvSpPr txBox="1">
            <a:spLocks noChangeArrowheads="1"/>
          </p:cNvSpPr>
          <p:nvPr/>
        </p:nvSpPr>
        <p:spPr bwMode="auto">
          <a:xfrm>
            <a:off x="971550" y="2708275"/>
            <a:ext cx="7488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rtl="1" eaLnBrk="1" hangingPunct="1">
              <a:spcBef>
                <a:spcPct val="0"/>
              </a:spcBef>
              <a:buClrTx/>
              <a:buSzTx/>
              <a:buFontTx/>
              <a:buNone/>
            </a:pPr>
            <a:r>
              <a:rPr lang="en-US" altLang="en-US" sz="4800">
                <a:latin typeface="Arial" charset="0"/>
              </a:rPr>
              <a:t>The students look carefully and find which drink is missing.</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http://www.mkgedu.gov.sa/up/uploads/images/mkgedu-16e390bd2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5963" y="3933825"/>
            <a:ext cx="28336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http://www.amitsinha.co.uk/wp-content/uploads/2011/05/Coffe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0"/>
            <a:ext cx="34925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http://wellnessnutrition.ca/wp-content/uploads/2011/07/orange-juic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48263" y="0"/>
            <a:ext cx="37147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onwardstate.com/wp-content/uploads/2008/12/water_bottle-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141663"/>
            <a:ext cx="32607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ttp://www.mkgedu.gov.sa/up/uploads/images/mkgedu-16e390bd2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35600" y="3357563"/>
            <a:ext cx="28336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ttp://www.amitsinha.co.uk/wp-content/uploads/2011/05/Coffe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3357563"/>
            <a:ext cx="34925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descr="https://encrypted-tbn0.google.com/images?q=tbn:ANd9GcT8x7rtVyMyZ5RPJb_WHjk7yJ_obCmsSg9oBsKyaD2h98yy9Hl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0"/>
            <a:ext cx="37957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http://onwardstate.com/wp-content/uploads/2008/12/water_bottle-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549275"/>
            <a:ext cx="32607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www.mkgedu.gov.sa/up/uploads/images/mkgedu-16e390bd2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750" y="333375"/>
            <a:ext cx="28336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http://www.amitsinha.co.uk/wp-content/uploads/2011/05/Coffe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0" y="333375"/>
            <a:ext cx="34925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https://encrypted-tbn0.google.com/images?q=tbn:ANd9GcT8x7rtVyMyZ5RPJb_WHjk7yJ_obCmsSg9oBsKyaD2h98yy9Hl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068638"/>
            <a:ext cx="37941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http://wellnessnutrition.ca/wp-content/uploads/2011/07/orange-juic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87900" y="3284538"/>
            <a:ext cx="37147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لَحم / لُحُـوم</a:t>
            </a:r>
            <a:endParaRPr lang="en-US" altLang="en-US" sz="8000" b="1">
              <a:latin typeface="Arial" charset="0"/>
            </a:endParaRPr>
          </a:p>
        </p:txBody>
      </p:sp>
      <p:pic>
        <p:nvPicPr>
          <p:cNvPr id="15364" name="Picture 4" descr="C:\Users\Rezk\Desktop\Students attendance\Lesson plans &amp; handouts\Food\Pictures\1305549813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60350"/>
            <a:ext cx="43211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slide(fromBottom)">
                                      <p:cBhvr>
                                        <p:cTn id="7" dur="20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additive="base">
                                        <p:cTn id="12" dur="3000" fill="hold"/>
                                        <p:tgtEl>
                                          <p:spTgt spid="27652"/>
                                        </p:tgtEl>
                                        <p:attrNameLst>
                                          <p:attrName>ppt_x</p:attrName>
                                        </p:attrNameLst>
                                      </p:cBhvr>
                                      <p:tavLst>
                                        <p:tav tm="0">
                                          <p:val>
                                            <p:strVal val="0-#ppt_w/2"/>
                                          </p:val>
                                        </p:tav>
                                        <p:tav tm="100000">
                                          <p:val>
                                            <p:strVal val="#ppt_x"/>
                                          </p:val>
                                        </p:tav>
                                      </p:tavLst>
                                    </p:anim>
                                    <p:anim calcmode="lin" valueType="num">
                                      <p:cBhvr additive="base">
                                        <p:cTn id="13" dur="3000" fill="hold"/>
                                        <p:tgtEl>
                                          <p:spTgt spid="27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mitsinha.co.uk/wp-content/uploads/2011/05/Coffe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1500" y="333375"/>
            <a:ext cx="34925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https://encrypted-tbn0.google.com/images?q=tbn:ANd9GcT8x7rtVyMyZ5RPJb_WHjk7yJ_obCmsSg9oBsKyaD2h98yy9H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716338"/>
            <a:ext cx="37957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descr="http://wellnessnutrition.ca/wp-content/uploads/2011/07/orange-juic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313" y="260350"/>
            <a:ext cx="37147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descr="http://onwardstate.com/wp-content/uploads/2008/12/water_bottle-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573463"/>
            <a:ext cx="32607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http://www.mkgedu.gov.sa/up/uploads/images/mkgedu-16e390bd2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750" y="333375"/>
            <a:ext cx="28336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https://encrypted-tbn0.google.com/images?q=tbn:ANd9GcT8x7rtVyMyZ5RPJb_WHjk7yJ_obCmsSg9oBsKyaD2h98yy9H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8913"/>
            <a:ext cx="379571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http://wellnessnutrition.ca/wp-content/uploads/2011/07/orange-juic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3068638"/>
            <a:ext cx="3714750"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http://onwardstate.com/wp-content/uploads/2008/12/water_bottle-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284538"/>
            <a:ext cx="32623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4213" y="1341438"/>
            <a:ext cx="7562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eaLnBrk="1" hangingPunct="1">
              <a:spcBef>
                <a:spcPct val="50000"/>
              </a:spcBef>
              <a:buClrTx/>
              <a:buSzTx/>
              <a:buFontTx/>
              <a:buNone/>
            </a:pPr>
            <a:r>
              <a:rPr lang="ar-EG" altLang="en-US" sz="8000" b="1">
                <a:latin typeface="Arial" charset="0"/>
              </a:rPr>
              <a:t> ماذا تحب أن تَشرَب ؟</a:t>
            </a:r>
            <a:endParaRPr lang="en-US" altLang="en-US" sz="8000" b="1">
              <a:latin typeface="Arial" charset="0"/>
            </a:endParaRPr>
          </a:p>
        </p:txBody>
      </p:sp>
      <p:sp>
        <p:nvSpPr>
          <p:cNvPr id="3" name="Text Box 4"/>
          <p:cNvSpPr txBox="1">
            <a:spLocks noChangeArrowheads="1"/>
          </p:cNvSpPr>
          <p:nvPr/>
        </p:nvSpPr>
        <p:spPr bwMode="auto">
          <a:xfrm>
            <a:off x="395288" y="4076700"/>
            <a:ext cx="8281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eaLnBrk="1" hangingPunct="1">
              <a:spcBef>
                <a:spcPct val="50000"/>
              </a:spcBef>
              <a:buClrTx/>
              <a:buSzTx/>
              <a:buFontTx/>
              <a:buNone/>
            </a:pPr>
            <a:r>
              <a:rPr lang="ar-EG" altLang="en-US" sz="8000" b="1">
                <a:latin typeface="Arial" charset="0"/>
              </a:rPr>
              <a:t> </a:t>
            </a:r>
            <a:r>
              <a:rPr lang="ar-EG" altLang="en-US" sz="8000" b="1">
                <a:solidFill>
                  <a:srgbClr val="FF0000"/>
                </a:solidFill>
                <a:latin typeface="Arial" charset="0"/>
              </a:rPr>
              <a:t>أنا أحب أن أَشْرَب ....</a:t>
            </a:r>
            <a:endParaRPr lang="en-US" altLang="en-US" sz="80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0-#ppt_w/2"/>
                                          </p:val>
                                        </p:tav>
                                        <p:tav tm="100000">
                                          <p:val>
                                            <p:strVal val="#ppt_x"/>
                                          </p:val>
                                        </p:tav>
                                      </p:tavLst>
                                    </p:anim>
                                    <p:anim calcmode="lin" valueType="num">
                                      <p:cBhvr additive="base">
                                        <p:cTn id="14"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900113" y="2276475"/>
            <a:ext cx="7464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rtl="1" eaLnBrk="1" hangingPunct="1">
              <a:spcBef>
                <a:spcPct val="0"/>
              </a:spcBef>
              <a:buClrTx/>
              <a:buSzTx/>
              <a:buFontTx/>
              <a:buNone/>
            </a:pPr>
            <a:r>
              <a:rPr lang="en-US" altLang="en-US" sz="13800" b="1">
                <a:latin typeface="Arial" charset="0"/>
              </a:rPr>
              <a:t>Days 3-4</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800" dirty="0" smtClean="0">
                <a:solidFill>
                  <a:srgbClr val="FF0000"/>
                </a:solidFill>
              </a:rPr>
              <a:t>Objectives</a:t>
            </a:r>
            <a:endParaRPr lang="en-US" sz="4800" dirty="0">
              <a:solidFill>
                <a:srgbClr val="FF0000"/>
              </a:solidFill>
            </a:endParaRPr>
          </a:p>
        </p:txBody>
      </p:sp>
      <p:sp>
        <p:nvSpPr>
          <p:cNvPr id="54275" name="Content Placeholder 2"/>
          <p:cNvSpPr>
            <a:spLocks noGrp="1"/>
          </p:cNvSpPr>
          <p:nvPr>
            <p:ph idx="1"/>
          </p:nvPr>
        </p:nvSpPr>
        <p:spPr/>
        <p:txBody>
          <a:bodyPr/>
          <a:lstStyle/>
          <a:p>
            <a:r>
              <a:rPr lang="en-US" altLang="en-US" smtClean="0">
                <a:cs typeface="Arial" charset="0"/>
              </a:rPr>
              <a:t>By the end of the lesson, the students will be able to:</a:t>
            </a:r>
          </a:p>
          <a:p>
            <a:pPr>
              <a:buFontTx/>
              <a:buChar char="-"/>
            </a:pPr>
            <a:r>
              <a:rPr lang="en-US" altLang="en-US" smtClean="0">
                <a:cs typeface="Arial" charset="0"/>
              </a:rPr>
              <a:t>Know about the main components of every Egyptian meal.</a:t>
            </a:r>
          </a:p>
          <a:p>
            <a:pPr>
              <a:buFontTx/>
              <a:buChar char="-"/>
            </a:pPr>
            <a:r>
              <a:rPr lang="en-US" altLang="en-US" smtClean="0">
                <a:cs typeface="Arial" charset="0"/>
              </a:rPr>
              <a:t>Compare Egyptian and American meals.</a:t>
            </a:r>
          </a:p>
          <a:p>
            <a:pPr>
              <a:buFont typeface="Wingdings 3" pitchFamily="18" charset="2"/>
              <a:buNone/>
            </a:pPr>
            <a:endParaRPr lang="en-US" altLang="en-US" smtClean="0">
              <a:cs typeface="Arial" charset="0"/>
            </a:endParaRPr>
          </a:p>
          <a:p>
            <a:pPr>
              <a:buFont typeface="Wingdings 3" pitchFamily="18" charset="2"/>
              <a:buNone/>
            </a:pPr>
            <a:endParaRPr lang="en-US" altLang="en-US"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data:image/jpeg;base64,/9j/4AAQSkZJRgABAQAAAQABAAD/2wCEAAkGBhQSERQUExQUFRUVGBcXGRgYGBgaHBgYGB0YHBcaGBgaHCYeGBojHBUVHy8gIycpLCwsGB4xNTAqNSYrLCkBCQoKDgwOGg8PGiwkHyUsKSwsLCwsLCwsLCwsLCwsLCwsLCksLCwsLCwsLCwsLCwpLCwsLCwsLCwsLCwsLCwsLP/AABEIAMIBAwMBIgACEQEDEQH/xAAcAAACAgMBAQAAAAAAAAAAAAAEBQMGAAIHAQj/xABEEAABAgMGAwUFBgQFBAIDAAABAhEAAyEEBRIxQVEGYXETIoGRoTKxwdHwB0JSYpLhFCNyghUzotLxQ1OywhaTRFSD/8QAGQEAAwEBAQAAAAAAAAAAAAAAAQIDBAAF/8QALxEAAgICAgEDAgQFBQAAAAAAAAECEQMhEjFBBBNRImEycYHwFEJSscEjM0ORof/aAAwDAQACEQMRAD8AQYeUSIQd4lSkRslAiAx4mXEgQ0bPEc5VKsAKmOCRz7SmWnEtTJ059BrC9XEkkZYv0/vCS8r1VMmOD3RRNAfGupgFSySSTU+sT5GiOL5LSniaVuv9P7xIjieTqVn+394qaEElgHhpYrmcYlGg232hJZOKtheOK7G3+PWcqfCon+gP74Kl3ok5ImtzSB71QqE0JohGWoHvOsTWy3CUgKW7nIBj4mFjmUhHFPoafxidlenwMefxozZRHh8TCKTfstWpHIiNkX1LLhwGYglQA6MYq3WheHktFp4gs4H+VPHRCSPRZhTN4xk/dEzxSP8AdC1d4pyBBPIg/wDEDTlSjVZSSKnl1OZ6ekdLLx8DQxKQymcWIOi/If7o0s/E0sPixhzoB4PWKzLGu7kfKJzJcQzyMosEKLMOKJDUTMzeoB/9oU3rb5C3VLSpKtsIAPke6YWdlDG7OH5s/wBhPddsSqJfUPqeQBMK5WMsUY7sSnEf+YxEsksVBI3Yn0jot3fZqhnmzFk7IASP1KxE+Qh1J+z6yJzlv/VMX8CBFYqTIynjXlnNbNZ7Ikd5c1R3YpHkPnEoRZcPtzQW2Jr5R03/AODWT/syv1Tf98Dz/s3syspZH9E1f/viEUqXwianD5ZzCaiW3dneCkK8KiAlWwpO/MfvF/vH7LwP8uapHKYlx+tDf+Jip3vwraLOCpaHR+NBxI8SPZ/uAiTVdotFp9SFyby3pEyLwDZwCqXEZkwKixrmhum1c49/ioTYSMiYztVDWO4o73JfB0H7PLwaetFWUh+hSdf1GL1PnBjWOMcO3wZU9KlKwpZQJD5EGlObeUW+ZxfJb/NHr8o0Q0jJk3Ky2G1tUCAbTaCxJyiuyOLZR/6ifF/jHlp4qknNYblWnIamHsT9Brds49kmmkZFfN8g1TOkoTokqqBzpnGR1naHRSI9RK3jYJjFhhGQojdmEVjiG83eWk0+8ee0NL4vHsZeffVly5xTCXhGy+OF7Z6TGyQ8aiGNx2ZEyalCiAVFgVezkc+bt5NrE26Vmh6RlnQBQVPvh9Z7Aoy0gFL4iCH8c8nG0bC2SUghOBDOO8wdqv8A8QTZ7G4cKBJYuACnwqwGhpGTNkcl1oztpgQucpfuEhzkfva7+kDzruUtSscsKCgBVWTeR8oemeUpD4c2o9TvmN9oHtB7tRRswSMPMl2iPuNPT2DkxDO4dlp9nElwoHJRdizAkFzyirWizlBcuQKMaHxD0i6/wKFKxdpNIIwsVmj6hQY+bwl4jsCwMQqBn97INiJ5842YM7cuLdnPraEkiZUMPaoSK0pQDeJbfZ+zUE4CHALkuTnXYQy4cmSkjFMbE5Zs/ADyiK8JmNfaKolmFA5Z6J889PfoU28jVaCk+BqkMhG5xHwoB6pVBUkQFKXiL+AGwGQg+VHTL41oc8NXGLRNOL2EAFXMkslL6OxPQGOiEplpAAAAGgYAaAAZdIqv2fz04p0v7yglafzYMQUBzZT+BhrxIVBNKAkVikWox5GfLc58T2ZxGysKQ413beJ7XeCUkhSsuTxW5lgLDJT5qS/db8JGdRnHqlkhhrQ1Pq/tdYjLK32FYl4J7Rbipbgljo+WmmUMLvEpQYBTj7zqBPiDlCAS9ebPz+cH2S9sAKAATpy6wkZvyPKCrQ/wTE1lTV/0rOJJ86jzjayXiFnCtPZTWy+6rduXKF8m2EBytDdQCG6wkvi8sc0FJojIjc1PuHlFvdcOySx8tHvFfBSSFTZCcK0uVSxkoalA+6rXCKHRjnQCmO12a0FctC9SAfGkcp4gs6UWqelPsiYpuVcvB28IrNLtD4pN6YoKI1KIJKYwSniaZVoglyo9XJEGiTGipUOI0B9jGipcGKRERTBFaIQIyJ8MZBsWjo5WBAs+0hAUtWQH0BBKiBFRv29e1VhSe4nLmd/lE2xIR5MBt1sM1ZUrX0GgiACJZFmUskJBUQCS2wzMWC7eCJy0hc1pMuh7xZZH5UtTqpvGJmzUVsRyrAtWBkk9oSEtqQWPqYNk8PT8bYUpILd5SR6O5EXRBEsBCAMKcm2fzerwR2hBIri1pSu75nKnnGL35PpBbRU5HCuBQXNCVlwyRUD8y6B0pzYZxLarntFnKlS09oF/hBYahkpfDSH0i8FdqpKi40dIPXSGUyfgwMQyk4gwZmZ2DneJvK5fi2iUoVpI5uviWclTTZQ2q4U3jUxLO4rBQzHMd06gc3pWOlotSZyWmpTMSaEKSFD/AFOPIwjv7gGWoFVjEuVMH/TUiWUq/pUpJKT1JHSNywYJ00ZpOXTKPZb0ClMlGJ64XBIPJg8TW21zQTiKUJP3ZjgtsxOM+UAzb0tScUozZqACUqQFFAcZgpSw02j25OHJtqmYJSXOalGiUjdStPUnQGLezjvQ0YyWwNC0IfAMROpDJHQZnxbpBt3XHabUXlypk38wT3RyxUSkcnEdLuPgOyWZjNKJ0zeYQEA/llkseqn6CLchaWFQQMmZgOXLpGmONsR5VHo5CvgidJSDOVJlk5Jx4lHomWFDxJAg25+EkzyUptKErDnCZa3I3FWI9eUM76tYXaJhNWOEdPfvC5aylTpIBBBHLmOYzjypeorI1WjfGLcLvYzR9n06WoLlWiWFpLpLTEkEZMcKotVms8yagptEtAVqUKCpa+YFFyzyZtjFOuzjmcmY85XaSyplDCmgpVLAMQ+WuUMbZxssv2aEJDhsQJPiygB0jb72GMb/APDLPFlk/wDJPa+GJstzJV3T91Z/9sj4tCZVnmIJ7VCk6g4S3MO5SBFjuDiozl9mtOFRBLpJwls3BqKczBN6WqbZwqahCJssB1JZYWgZkjAWUkbhDgZggPBjihkXKD0I8k4OpLZTEzGqlSTVi5cfVIGXNqCmhoXbMjL5RZJXHdkWO/LR/wDak/8AnLEaTONbAmvZh+SpXwSYMvSvwwr1K8oryUqmEYQpSjsHJ8oc3ZwpMUQZncTt948m08YkH2ghQ/k2an4lzCB4JSkE+kDWziS0TAxUJYOksYf9TlXrAj6aEXcnYZeok+lQy4j4il2RGBJCprMlArh2K9gNszHMFEqJUXJJJJ3JqTD2cgIqwD10r4wxuCwotBUlU7syAGo+L1GVPODJuTpBg1BWVMIjdCYtV5XYqzqZRSoHJQ18DUGAlyQc0A82+USbSdNl05SVpCUxoqGsywoOTpMBWixKGXeHL5Q6YrfgCWIiUIlVESoZAI49jwxkdYtFr4kvTCOzT7R9rkNup93WEV3XeqdMCEZlzV2AG7AsNPERESqYvVSlHxJMdGuS7ZdmlpTQqJHaL3JpSnspenidYzzkkm7GX0IGsnC8uQgsvGpaWKvVkp0FNa+6JDaTMbHMBUck1rvXIkbZQd2rLUhQOIeydNXB2GZrq/iPKu9ScBAfShcE0qwOx33jzpZObbWh10rPVkAleiAA53VkwyLMaRFKtSVBTJWAGJKsyVOeumcSrUpKAhQwnGoqKQ4rROf5Q/nG89CUoauWIlySQMyTucn67NHJa0C/kimzky0DCl5hOaj3RyG5arRNa8K5MtRJSUORsxLMdwQ0AXSoTU9rOcYVENklgQBhqaGrs8H3gkmX3mPeGVAyXIA5UB5xzXEKdv7mlltakth7oAy3GhO3vi1XdPTMSC3X5HeEN0T0GUUYQSsOtZoCTkA+g8qakwwuIB1YXZOamYEljTXLf5Rr9HPk/baI5o/zIrXHPCva2uR2VFTwUqJyBls61cgip/p3MObXLTYbIJchLOWxFnKiKrV+ZhTQUGQh/NSDM/MhISeXad4jk4lphPxbZyuVhS2IMoPkSaN5PHpyxvi+HZCOS3FS6KHOUAylVJrV3ffd6k+EZct+zkzDLlnCkuqoBIY/dBoHcP03iC0WCdiaYMLglyoEHyPpTKBZNhWib2pUlhiBrQhs6ZZDyjyleK1dSo9NtZEtWhzakPiJxYjmc6+B6Qp7WYTgAIUXZ3ZsyX2+cHptyiqrZP1290Dzrf2S0q3cP1b4iIR5fmwyoyfduFIzLVO5O8bi1ZU5fCGYmhSNMmPXccmhLeJAOHdsoWFydMZpNDO57UP4iWATQuW2atfSOnWdYIBGY+njkFnlpZ6U+to6BwHaVTJfeJIDgPWlGj1vRzSTgkef6rG1UrKV9onDSbPPEyWMMuc5YZJWPbAGgLhQHM7Qkua68RxqHdBYczHSvtVQP4JJ1E5IHilTxW7HY8MpDZMPWvxEWyfSxY/VEjEujAZB8tPlDa4ruSslSxiAoE6Pz36QvmhSHLkU8xtDDha8QpLAjEFlLDQnlyBeOh9QVAZXkuXLS4lgqUWyDGlXJDkDwiofwmGoy3EXC8ZaUhRVlQHpoIparZNTOmBIQZT90kkEinX4Rh9Up/P6G/0vFvowEPz1p49WjeZaTKW0wULEV0OjZxhxPi7jioBdn5sYT2+faDP7RbKbLDk3w184y4Um9sr6nLlhJKMbQ+vCUUsRqAYAtPdBIcNVt+kazbWVkGgauE6an10iK2zlqQ7EJFa0/wCTDwcoyQX7eSFydV2AzZ6V8juPiIEmoILGNFIasbJm6HL3R6jXweVGTXZHHseLDFo9iZWy0cBySbQvJhKU7jdSAOlT6RfZ6EpRSo1fyaOf8C2wItWBRYTkGWDsslKkeZTh/ujoMyUVhqOMwXoRkIV47g3HslkdTV9C1cxUyYlSSzf5gYF2cFtwadHieSrAhGIsSFEeJOnQxoq7FFVCZYQp3pUHTfU1g+yye1USRQOHFFJOhHIj6MeK1s0WqoAvYpRJSlCglSi+It3lPtq7AQsk2UyZOAh+0U6lEmuIUDaJyT4mD77ukqKh3VYU4g9Mi2TVOVOcC2W2zkpabJVMlt7WAlt9O99bxXlXRyWiJVvUEmWkDEWQmhdNGcAUUANWDaw5t6UzClFXZbZl1DCwAOZZ6QNeNuBqlLqGQwnExbSphpct3zSyluk6OO9+nTp6Q6hPKvpQrkoO2LLNY1FRl9m6gcJUpxpy9lIfIZw/ttvk2CzmYuuwyMyY2Q5UD7ARFxFxRZ7ED2h7ScRSUCMXLGckJ9eRjk9+X9Ntk3tJp5JSKJQnZI0HqY9THhjh2+yFyy68F5+zu/FWhdt7QvNUtFob8rFCgOSe4PERYuIJfcxaAV8Kj4xyK57zmWWcifKbGg5HJSTRSFciKeucdjum+rPbJWKUXCgcco+3LNMSVj8NQyhQ6ZFtEJWvuTy43F3WjntqmKmLJLBsvCoHrERWB3frbxyiz3zwnMS6pA7RP4cTKHR6KHi/IxW7Xd84ZoKXB1fC2WICrZhmjyZ+mzSnclZvjnxKKS0IbZOwrdNakQHbDMmNRuRO/wC0Ty5v84pWxYliHqOT56+DQQs1BzH0/uEVcXilTW0UpZFYPIvZYSJahVwAQWHiOkF/4W5cqJPLQn4dYEtc5IWgt970qNosV1WKdaB/IlKUcsdAgHmskAUYtU8oRwla4LsKpXyYrVYVqLBVB7XIaUzJOQjq3CV0GRIGIMpVcO2w65DwECcL8DpkELmntZ2gA7iedaqV+ZTNoBnA3FvHaJIMqzqSucXBWKplbsclr9B6H08MPahcuzzs03mnUeiu/arfQWtNnQX7F1Lb/uHIf2in93KNLqnY5SSKhh6fsx8YqxscxZJwrUSXJYlyc3OpMNrglzpYKVIIToSRlWjO4IJ8jyiMsifbKvG4pUOp4BB6ekKuFZiZE0zCkk4FBh+InMj9VYcKmk5j0gIWdSVFSUkuOlfL6rAjlhHydwk1VBdulzpzKJSxDhJNE09TCtdho6sKTzUPMHIQQmyH7yjUk8h5RMlKU+ykFW50fmdY8/I1KTbPWg+EEk0gBNhIZmVll86wNaycLKorIAZ/sIczbemSMSljF+EEEn5B4r1nm2idPM1CMTli5YNsT4DxhMeNzejz8vrfq+lEy7A6GKqqo9aP784TXhcU+WQB30ks4OvMHKOiWG5sXeUlKSQO7m3yie9rvTKlKeoL02bIPrGuGOcNrf2M/qJ+6062c+Vcc1gSjyO/jC+dZikkGhGYNGi72CYpAdfcGpJiu3vaBPnKKKhIAJ8YpjzOUqaM8Z26Fcu0MGoYyN1yHOX15RkaaK7IhF5uDjlCmRa3SsBhPSMTjTtkCpP5k13GpowjcRGMmjTKCktnarNKTPSFS+ztCRkqWoKI8jiT0jybc5d0mdKVuB8CliOrxxqUWLih3FD5isWm4zeE8fyZ1oCBQrM6YEJ/uJz5Bzyh7hP8UTO8Mo7TOiWazTRTEtf/APJj6U9IKnpEoEzSEAjNZSkNkc+sIbBwzOoZ1rtM46jtpstHorGrzTD277pQg91KH3CA/XEXWfFRgrDj/pISk/kATeEiUP5UudPO1nkrU/WcoYfUxXr6va9ZoKZFjn2eWdUoUqYRzmEOP7QOsdNElas1esbfw6t408aVLQil5as+drZcVolkmbJnJepK0LHiSRWBAiPphEqZzbkXhLe3DdmtJabIl4tVJGBf6kt6xGWL4Zqh6hLtHBAmCrBbJkmYJslapcxOSkmvQjJSeRcReOIvssXLBmWVRmoFSgsFgcmov0PWKKpBBYhiIztSizXGUci0X26vtSFBa5Bf/u2dg/NUlRZ+aT4RYpfEd32kYf4mzKf7k8dkejTQ3lHHjGpTFY52uyMvTRfR2BXAFgm1TJkqBasudTwwzAI2T9nFkTUyWb8U9beLzY43KsAUoBKASdkiHtj4VlpGKdh6MG9znwgT9TD+ZC/w8/6jpEq67ukqdIsQUNimaseWJXrG1p4olp9hC18z/LT8VH0ijf4glACZSUpFQKAAtsnU+eceXPitc5CBiKSnGpZIASMWFgDmogFh4tQxB+qnLUFQy9PFbk7HV78QKnJKFrCUHOXLdIP9RBdXiSOUKETJaGCJYDlhklzsGaL9IuWWEhPZJADAOAT1chyeZrC+18G2VSgoJwqC8fdJHe1ObHIQssWSe3IaOWEdJFJXe4oQpFQtQYYqIfFodoFm3+wJxLpLEyiWoohIGYq5i2TPs+lYQErmBkrQHY0mO/3dHpCyfwIBRS1KQUy0HCzlKFBVDkCWbKkJ/DtdlFmi+hTLvcqUpOJQKcAqQHK04gkd6p5eTxuq3KBYFR74Tn656Uh1ePAsqaAuUZiApaFkLAUFdm6WzGEZjM5QqPDlslkYkCcAZqipKqin8tKQognJqgtSrCGeD4Asq8gab5LpqsYlKA6JZye9lX0jyXxA+F1e0FKAWmrIfETQsKHyjJlgUe7gWFpQe6pKgoYwc6YSWJyJyhNarEtOIBJcIRJRTMq9s9HxD+6F9lBnkXcR/LvJCwO6hQUHDHMVq21DppBNitaEMEMkV7qk92udUsRFTmSwrFgarWeWfypbEfd+oxIu0TO8UKKnKZcsGvstiVu5p+o7QVjkvwv9/v8AsLyT7R0aTxGAP8sDmg4h5Zj1iqcYcSqUAhIIfUg+/flCyVe5BJqBiCElOajqW0GWv3hDe70m0kpASsChVRgcq7nkzxWOXIvpaF4QVtCz/CytKVLWsuBR+TnenyiZFykIdCVEcgT5mLXYuFiV/wAxQwitCQTyO2UO0pSkAIFBQfsItGOjJqD0clnXglJKcBLau0ZFtvP7PjOmrmC0YcZdlJUsjfvlbn5RkdxRdSiUURLKlkkAAkkgADMk5ADUxpLQSQACSaADMk5ADUx03hXhYWYBawDPIqcxKB+6ndW6vAc0jByKTyKC2B8OcApDLtIdWfZPQbdoRrn3Qep0i5T58uQkFRAADJSABTZKRRIgK874TZ0sGx6DbmYqs++SFY1nGt6Pkn9+Qy65UlOOP6V2ZkpZdy6H82+Z00OGko3JYnxzPgAI2s3FSJIwo7xLEqJd+kVG0W5a1OSVcn+hHspJUWSlydBWM3vtO49lvZVUy3zON1c/DDHieNpg1PR/2hHLuCcQ4T4Yh9esPro4flAOoFR/M1N6D4wylml5oVxxRDrF9oZHtJfnkYs9gvqVaB3TXY5xQeIroRLAWhkglsNepI26QqslrUgggkEbR3vzhKpbD7UZq4nXVIbKKL9ofByZqFWmSlpiQ8xI++kfeH5h6+UWPh2/xPRhV7aRXmN4aH094jcnHJEy7xyPnIiC7uuxU4sKAZqPuG55ebQ6v3hgot02UlxLBCn/ACqqEp55jkB0iafaEyh2csANTpyG5PvjzMkuLryerGXJWjxCJcgYUB1HfN+Z16ZQqtl4FTkFyUlST/SagDoD5iIZ1oK8vvAKR/WnNJO5enVOxiWxXTOnF5MtRBImIUQyQr76So0AOn9sSjBvbGbS7Ap8895SakYZ6eYyWPAv4IEdD+ziQhNix4armTFeGJkjoAB6xX//AIKtKHVMSkhXcSkFRaZQoUSwwuedBF/4QsMqzWSVKwqPtFyxfEol6dRGiEadGfJNOOgzt3A9I1lIrDBQQRQRohIH/Eaqd7MdrwQSy2ZjaYhJ2jYlINYgnEGtRy+vqkFypAStksiWgpw5Gp8zEU2ykZRBTnE8u1KGxEInYzVEACVUIgO23UggukEdIaTUpXyMDzXTRXgdD8jDgKbeHCqVKdAQM2dJYE5iiksk7CvPSFsoybKMNrsdAMInSh2qS+eJKyDKdzlSsXpYEQWmypWCCBX6ygUHkJLruq75pCpSELCSUghWJPNg5D1zziy2ewSkgBCQByb3DKKbYbhVZbQSikmYACgUCFjJQGoIcdSPC3yJ1IDOZJaLMkpOmcKwnwhpMmMPSA7QRTesMmI0CvGRjDb3xkdRxT+BLl//ACFCpJTKB0aipnhVI8eUXG221MiW/wB7Qc9zGlgkJQAlNEoAQkbBPzMIL6thIWt2fugddPKFnL2oa7Y6/wBWe+hPbLSqYp3q7kmNrLY1zKJSpTbZDqchHl22CZNUyctScgPp6RYZs+XZ0JlpKsyWdirmst7JO220YVG9s1uVaRHZ+FifaWlI8z74ZWbh8IGJHeXpiJA8An94Buy1FWPGSwbDRgKVrlSkO7JaAtIKXLUzbKLY1HtIjNy6bATYLUZiS6GNHBZgc9AdPSLHKlNr9c4glTKZ5ecbpU9ajnFUkiTbZJarNjQQ2bg7V1+MUO2JCVkAk4SWOtP+YsNu4iSAoJQVNQl2AOwoa/KKqt3UTmQ//HOM2eafRpwxa7HXDl4lM5BycgeBYEfGOh2u3JlSitWQB8dhHLLmmPPQM+8AG3Ji1cV29yiUMh3j1JpD4MvDHKQuXHzmkVy+r0USVk9+Yach8gIq5CpiglLkqVhTuJodgdsVfX8MF3tawpSn9kUO4RkVDoqvhs8N/s/u8rtM1agcUtCRiBdK8b4VjnhSQ/zMQgrds1NqKHXD/DCZDqWkKmE4jqlJOeAEU173M5CLFLtGmEk6DOIrVOKBvoNyTQDzaJLPLKe87k56Dw5Zxog90ZJ29sCvZRQuViCj2hKRhFEqCSQDs5Zn2MNrsl45CMnCQDyKaH1BjW0z0KlsoEbHWlQQdCDAfCt4HHMkrCU4VO4oDjdTgHIk4qbhVYaVRyL4YFbh+Qzkz8Jwqo8TmaI2ttiBELFKIoo+P1rFXJrRPinsJnVIalQH2L/Nh4x72GqhGSpzMSCzhjpyxbD4wwUhs4MfqewPQpmSQzpY/WoiFJORzhpOsIIcZwpWakHTWFkqYydoztCIIk2oGioGUt6FuuX10gZS2MDk0dxsKtdnaoy1G0DYYJlT3DGAnIpt9CKKSYjRpapLpINYSSr47JYlzDQ+yo67hR0OxOfUVsQYh4rt+WJ+8B3k1bcVp5EwWjkPyt0jmRWB7SlweR9IDu+eDKls5FCH5e6Ce0xBQrnAADFfOMggSBGRwDwHuHoYqE6zLnITphxZ+/0i3SKpHSK1bbDhWns8SqspL56/CO9RG6YcLqw66Ls7NjiJGzAB6V338+ggfipLFJAdWGofR6aQzss/uJNVOH6nmdMoRXmFKnHGlQBoG2bIEDPXxjNOlGkXhblbJLOpXZoxFgCXSWDqf/U0PLBapchA7zjfcnMnxMaouZKpaEk4VNTYFteQcwkmWWbJVgIJfQVxauksYVXFjNqWiyzr6llQwqDUJUMtKc3ghcxE5ISWKcwAc/L5xW1S1BOLslUDOoZDk5YeURWa2KYhCVPm9Sw8B12hnKXkCiq0e3xblOQcxkD3Q2nTfeF6ZRYE66Cvp4Qba7Q7Yi5OvdY74QNcw7kxpZwqYUpQ5rQbn61+UZpRtmiL0N+FbtxTgfuo7x66fPwjW97U65q+vpl7ot913WLPIUPvkEqPNsootuV3F+MWzY/bhGPzslin7k2/gq9pWxBfCxYKOSV6pX+RYqDz6iLt9mV2GX2pmI7PtcKkJKgQEpxBWH8pUpwNjzrVrmsfa2gApJQAoryIKE5y5g1IUUsdvTqVjlgMsmqc9glXLeghsULjYc06dGlpljtQ1cLmp+8fkD/qG0S2pJKa5aR5ZAVOsgHGSrzNBtkBE5VRiCk75j6p6Q8Y2iTdMDM0hAJB08PXYmBrhlvPtKdGkkMdP5godGIeGFCPrU1b1hXItQs9pE1dJa0mWtWiSC6FLbJOYfnWkJNbVjRfZaLJbnSUrbEkZ/i5j5ae/wBVKSoMQI9JQoAgkhwxByJyI+tY8lLAJC+feGR+R3EVV+SbrwQyWBIbPQxJMmlL6pbKpIOVNw3j1iKevFVmbWJZM184eMlLQsk47NsLBx3ga0gK2JepoekGFwaChzToemxjYoSsEjodweY3hmrVCp1sRzac/jA1oAaHirGKiAJ8kDMUhXiYymhamZhI1ETTa1EazLKw7rEfWseSFO6TpE0nFjOmRdqUnkc48tyMQChHk0RDLmkU9Iunaom9C+QezThGhJA5KJPoX8hEiLWKmBrZNBmYg4zFaO40/TAs+cEkKLddINaFfY5/jhv6GMiuqv6SM5ksHmoRkCg0/gtMtOEkeI6GIbXJzIo+rChiu8F8RiahNnmlpqKSlH76Rkn+oCnMcxFrSvRQrtF1UkSacGJLJeRSrBM9t9gHDZjIDKsOpKgQGL88/WBrdcyZg9246GBLPImScwVOalwOh2O1DGVwlF14Kpxl0HWybMcCUA71J0G8EypKkJovGv8AMaPyA9kRBJtDirDqfe0ez70loyClq2Skn9hAUa2w34RBfdoIkYVFOMsCAXByfMBvrN4raQGatWO3jz684L/wm0T1lXZqc6q7oHR9IeWHgwkgz1v+VPxUfgIk8c8sroupwxrsrFiugzZmGWFKOrZdSfuiOhXBw8izByypho+3JI+iYMsFiRLThlIAAzag6lWp8zFW4n+0aXIxS7MRNm5GZnLRvh/GfTc6Rrx4YYvql2QlknlfGK0HcfcZIsUhSQyp8xJCEfgCgRjX6sNctyKrZFdpISr8aEnzT8zFGvKcubjWtRUtRxFRLknnFm4MtmOz4HrLJT4GqfeR4Rk9VLmk/g1Ycft6IbktiZNrStZCUgFKlVNFBkpWAMsRSQulAQY6nNWUSFJAdkqST4H9qxyXiKxMo0HednOEh/wqyz+6aGOk3RePaXf2juTLJI2ISygeYUDAwyuNAzx2pDi47UlVllEkA4QGzJKXBy6GDjPB2MJuFZSf4dIVmC4PJTKAP6gPCG06Ql4tik+KI5ElIUrVhmEDL6YxDape2vj4NR4LvKzj2wBTNtf3gdE0HPrEZqnRSLtWB2CYbMtRSl5RLskP2Z1wpKgCk5kJq5yL0tF32ozEhQACVhJKtwa0TuQ1TvrCAyncaK66+6kE3beZQlMqYGIAAVothmNj+XycVimN0JPY2tEvB7J7mo2Px+Dx4q1JxADb5ftEYtj0MeTbOFZUPofreDT8ATXkOQqkD2mV94Fi2Y9x3HL3QnXaZkkjGDgqSrNIFS6laDqBBUy+0KQkoIViFCK08IPuqtg9t3oKkW7EQkhlCpbLqOUbzRQnMQltYckgt03aMsV/EAIWzu2Imin9x0joZvDDLH5RvaZTFxAapjmo8nyrWgrDOfLc56afF4EtFnasM0LYDPpURBLXWN7ZMYekBLmMktrSOSp0c9oQ8U21aES1y1AOSkjCSXzBAHiNsoqk68phcrJU/wCNkgPsCSYZ8S3njaUElkKcnCsuWoBhagc6wgwtph6JQj1USYST2XhHR6lWzNylEjzNTHsRmYNx+tZ9QGjyEH0YIuNyfaApICLWkzU6TEtjT10X6HrFMBjdJisZOPQkoqS2douy2SrRWzzkTfyuyx1Qe8PKDcKhmhXv90cPtNmw4XzKQro9R4sx8YMs1/2iX7FonpA07RRHkSRFVm+TO/T30zsqVfkV+k/KJ0Pog+Te9o5AnjS2/wD7Mz/R/tiOfxTa1+1aZ56LKf8AxaD7yB/DyOyz7QJYxTFS5Sd1qA/b1iuXp9otmlAiXitC+Xdl+KiHPgFRytayouSSdyXPmax5CvO/BWPpl5ZYb+41tNrGFSsEv/toolvzaq8acoQiPBG4iEpN9muMFHSPQIk4ftvYWhj7K+6f/U/DxjURDa5DhxmPdE2k1TH+5ebzsXaoIGehz8C+kRcCXmEKm2SYQlM0EoDEd9mUGOTgAipDpMBcMX2JqOzWe+gfqG/WJr7ulSu/LJCwxDEVIqDWgUGB+MRxtwexZrkqLxwda+6Zas0Fi+jez6NFnU0c54Dvgzsalf5qFkzEszpUMwOqctGPKOiSFBYcZfONOBtLiZMy3YJbkDQwkShiR1pDu0kKp9bQpFjp3lElyXIALOWFKUGusHIlLoEHXZkpbFjlp9fWUSlIVQsRkdoiMvL66RIldS8IrQzpm02UpFUur8pNfAk+h848Re+4IL5EEHbI1aCEFw7wHbrOFpYinUhjyILg1NRFH1omvuObPbkrdjAarllKUV4AlQyKDhPpQ13BhH2a0F0ralAoUHUhj/xBcu2TACUhDkkljUnm4G3pBU2+0dxrphC7GpLgLxD8+b81DPyhfabCVZy3y1BBPR39I3nWqYGdKq5kBx6aQRZLxQ1VBhqTUwIxi9NUFya2mATpsyVhwhShUlJcs3sgKzGub5aR4viQFwtCkAUchx1xCgHWJrXb0lWjawutM1ISHIep+MMr8A/M3n26WUtjBL6V92WcVO9+K0h0Si6gSHoG6BRBUYPva14JUxSCQcJDsXrTuikUHtNH8MQ/8Zg+MNJhhE3Wh/uv/Z8lxGQ2jf2oT6qJMeFHIeKEf7miex2MrNKDcBIb9PziLZcjc7q/Uv4ACMh2ixoAYgHmQ5jIS18B2V8QTZEpKhidtW5QKImFEu+dG5RUWzefOxqKjqX+Q8MvCNI1eNgYAyNgY9BjyPQIA6No2EaCNxAGNhEiRGgjYGAE3EbPGgMY8KMCzQqWoLQWIL9P2i63FxAmellMJgam/R4qaoEMkpOJBII2+Ec48vzFejoiZCpU0TpRwzRQ7LT+FY1FAxzHpFn4av1MyWalJSTiSc0nV/2zjm10cZUCJ/TF89ocSbUZUwzZOFSVjvBnY6KA8T1dtok5Sh2JwUjoqyM6+HxGcCTX2UHeo02aFy74HZIKFBysJ75o2ZwtmSPJ+TQ3k2sKBqKs237xoj9Rnl9J6wUAQXZx4ih9REU9LmlCIMstnSgECgqfOp9XiNSAxVF2tbIKWwEzqbGPZwo4qOUYiaHAaI5k4IWoZBniaWrHb8HvbjIwoxqSoqRhII9kv5g/Axqu1GaaUQG8Ty5ZQPeF4olIKlqCcO/y1g8vg6th8i+EP/MUUHJlUfocj4GC5i5amY+P1lHLL94hVOxJHdlhnGqkn73gdOUB2O/LRJ7qZhU33Vd4FO6Tn4PDqb8h9s6wqUlVQkDfI5c/CBbbaEy0kU8P2iiI45nqoEoOxAX5EAukxDOmWqd7TIBzGXkoEq9IEpnRx/J5f17dr3E1AJKj7Qfbu1DZvClCSaBzyd/RaXhvIuFIqo4vL3s8GHAgUYD684g5F0hbZLm1Ww5AJ94EFz7SlCWDACArbfQyTnCmbaCrOCouRzpBi70L0jyAHjyKcELyZKI3jIyAcextGRkAc2EbCMjIDGR6I9EZGQrGRvG6YyMgDHoj2MjI44wxqYyMjjgS8BlBnDE04yHLUo9PKMjI7L/tsVfjHvZhU2UFAEYlUIceydDG1ptCkTUhClIDZJJGh2j2MicfwC/8hfbHNV2WZzGvWCMZ7MVOZ+EexkXXX/Rml3+oNMPfT1hPf0w9szliWI0IdNCIyMhn1+oF3+gLe80plLwkhklmLNHOBOUtQKiVEpU5JJJy1MZGQCmPo1k/9LmgwXcsoKCXALKLOHbpGRkLPr9/cf8Af9izBABYADpGKjIyIwCwS1KhFeqzWpyjIyKQ/EdLoVpjYx5GRoJGRkZGQQH/2Q=="/>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rtl="1" eaLnBrk="1" hangingPunct="1">
              <a:spcBef>
                <a:spcPct val="0"/>
              </a:spcBef>
              <a:buClrTx/>
              <a:buSzTx/>
              <a:buFontTx/>
              <a:buNone/>
            </a:pPr>
            <a:endParaRPr lang="en-US" altLang="en-US" sz="1800">
              <a:latin typeface="Arial" charset="0"/>
            </a:endParaRPr>
          </a:p>
        </p:txBody>
      </p:sp>
      <p:pic>
        <p:nvPicPr>
          <p:cNvPr id="55299" name="Picture 4" descr="http://www.up.m3m2.com/view/6194/%D9%81%D8%B7%D9%88%D8%B1%20%D9%85%D8%B5%D8%B1%D9%8A-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0113" y="765175"/>
            <a:ext cx="71437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1"/>
          <p:cNvSpPr>
            <a:spLocks noChangeArrowheads="1"/>
          </p:cNvSpPr>
          <p:nvPr/>
        </p:nvSpPr>
        <p:spPr bwMode="auto">
          <a:xfrm>
            <a:off x="1187450" y="4868863"/>
            <a:ext cx="6697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وَجبَة فَطُور مِصْرِى</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mynono.hawaaworld.com/sites/mynono.hawaaworld.com/files/fckeditor/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765175"/>
            <a:ext cx="40163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https://lh6.googleusercontent.com/eo_oU0EHu1MNsj4G7R1WGLwZ4hztMyb1ixgpTMkCKO1Yp6ubeGj0CzrAbt_j0msU_jDNwNXMGdSRqC7SbR-Jj6z233XHtwxtju7aNwWc4CjTnandm3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50" y="765175"/>
            <a:ext cx="3671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1"/>
          <p:cNvSpPr>
            <a:spLocks noChangeArrowheads="1"/>
          </p:cNvSpPr>
          <p:nvPr/>
        </p:nvSpPr>
        <p:spPr bwMode="auto">
          <a:xfrm>
            <a:off x="4643438" y="4437063"/>
            <a:ext cx="41767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فُـول</a:t>
            </a:r>
            <a:endParaRPr lang="en-US" altLang="en-US" sz="1800" b="1">
              <a:solidFill>
                <a:srgbClr val="FF0000"/>
              </a:solidFill>
              <a:latin typeface="Arial" charset="0"/>
            </a:endParaRPr>
          </a:p>
        </p:txBody>
      </p:sp>
      <p:sp>
        <p:nvSpPr>
          <p:cNvPr id="56325" name="Rectangle 1"/>
          <p:cNvSpPr>
            <a:spLocks noChangeArrowheads="1"/>
          </p:cNvSpPr>
          <p:nvPr/>
        </p:nvSpPr>
        <p:spPr bwMode="auto">
          <a:xfrm>
            <a:off x="0" y="4365625"/>
            <a:ext cx="47879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فَلَافِل / طَعمِيَة</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alfrasha.com/up/141951566212279767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76250"/>
            <a:ext cx="40322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1"/>
          <p:cNvSpPr>
            <a:spLocks noChangeArrowheads="1"/>
          </p:cNvSpPr>
          <p:nvPr/>
        </p:nvSpPr>
        <p:spPr bwMode="auto">
          <a:xfrm>
            <a:off x="2771775" y="4508500"/>
            <a:ext cx="388778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11500" b="1">
                <a:solidFill>
                  <a:srgbClr val="FF0000"/>
                </a:solidFill>
                <a:latin typeface="Arial" charset="0"/>
              </a:rPr>
              <a:t>خُـبز</a:t>
            </a:r>
            <a:endParaRPr lang="en-US" altLang="en-US" sz="2800" b="1">
              <a:solidFill>
                <a:srgbClr val="FF0000"/>
              </a:solidFill>
              <a:latin typeface="Arial" charset="0"/>
            </a:endParaRPr>
          </a:p>
        </p:txBody>
      </p:sp>
      <p:pic>
        <p:nvPicPr>
          <p:cNvPr id="57348" name="Picture 7" descr="C:\Users\Rezk\Desktop\photos\610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44069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4photos.net/photo/22small_120445121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825" y="620713"/>
            <a:ext cx="35988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descr="https://encrypted-tbn0.google.com/images?q=tbn:ANd9GcTh8FVCwcotunhfr19hk2mV3afcApcnJRILSw5INw0nivzi4VAK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49275"/>
            <a:ext cx="3690938"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1"/>
          <p:cNvSpPr>
            <a:spLocks noChangeArrowheads="1"/>
          </p:cNvSpPr>
          <p:nvPr/>
        </p:nvSpPr>
        <p:spPr bwMode="auto">
          <a:xfrm>
            <a:off x="4859338" y="4149725"/>
            <a:ext cx="38877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بَيض مَقلِى</a:t>
            </a:r>
            <a:endParaRPr lang="en-US" altLang="en-US" sz="1800" b="1">
              <a:solidFill>
                <a:srgbClr val="FF0000"/>
              </a:solidFill>
              <a:latin typeface="Arial" charset="0"/>
            </a:endParaRPr>
          </a:p>
        </p:txBody>
      </p:sp>
      <p:sp>
        <p:nvSpPr>
          <p:cNvPr id="58373" name="Rectangle 1"/>
          <p:cNvSpPr>
            <a:spLocks noChangeArrowheads="1"/>
          </p:cNvSpPr>
          <p:nvPr/>
        </p:nvSpPr>
        <p:spPr bwMode="auto">
          <a:xfrm>
            <a:off x="323850" y="4221163"/>
            <a:ext cx="38877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سَلَطَة</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encrypted-tbn2.google.com/images?q=tbn:ANd9GcQBUiHI14SxXLSs67nVYyruExRRjTFVI5suecanT_NobiD9A2W6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33375"/>
            <a:ext cx="35369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https://encrypted-tbn1.google.com/images?q=tbn:ANd9GcT-vJbFyc1XNLKvLhY8E5FbKj-nj0aMrBluJMtmoYdNjKSVYbJ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92150"/>
            <a:ext cx="20193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
          <p:cNvSpPr>
            <a:spLocks noChangeArrowheads="1"/>
          </p:cNvSpPr>
          <p:nvPr/>
        </p:nvSpPr>
        <p:spPr bwMode="auto">
          <a:xfrm>
            <a:off x="4859338" y="4149725"/>
            <a:ext cx="38877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مَربَى</a:t>
            </a:r>
            <a:endParaRPr lang="en-US" altLang="en-US" sz="1800" b="1">
              <a:solidFill>
                <a:srgbClr val="FF0000"/>
              </a:solidFill>
              <a:latin typeface="Arial" charset="0"/>
            </a:endParaRPr>
          </a:p>
        </p:txBody>
      </p:sp>
      <p:sp>
        <p:nvSpPr>
          <p:cNvPr id="59397" name="Rectangle 1"/>
          <p:cNvSpPr>
            <a:spLocks noChangeArrowheads="1"/>
          </p:cNvSpPr>
          <p:nvPr/>
        </p:nvSpPr>
        <p:spPr bwMode="auto">
          <a:xfrm>
            <a:off x="539750" y="4149725"/>
            <a:ext cx="38877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جُبن</a:t>
            </a:r>
            <a:endParaRPr lang="en-US" altLang="en-US" sz="1800" b="1">
              <a:solidFill>
                <a:srgbClr val="FF0000"/>
              </a:solidFill>
              <a:latin typeface="Arial" charset="0"/>
            </a:endParaRPr>
          </a:p>
        </p:txBody>
      </p:sp>
      <p:pic>
        <p:nvPicPr>
          <p:cNvPr id="59398" name="Picture 6" descr="https://encrypted-tbn2.google.com/images?q=tbn:ANd9GcTqS4zKCqJYY3yfeIkf-X19SA_vujkienQxnUBFvpuwCkOdLwo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288" y="692150"/>
            <a:ext cx="1873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descr="https://encrypted-tbn0.google.com/images?q=tbn:ANd9GcTbD0wsuS8N24PDec_me8ToKnNiYGpGCMorUQha-ZJtdPikVSzp"/>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42988" y="2565400"/>
            <a:ext cx="24669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دَجَاج</a:t>
            </a:r>
            <a:endParaRPr lang="en-US" altLang="en-US" sz="8000" b="1">
              <a:latin typeface="Arial" charset="0"/>
            </a:endParaRPr>
          </a:p>
        </p:txBody>
      </p:sp>
      <p:pic>
        <p:nvPicPr>
          <p:cNvPr id="16388" name="Picture 4" descr="C:\Users\Rezk\Desktop\Students attendance\Lesson plans &amp; handouts\Food\Picture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04813"/>
            <a:ext cx="5140325"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plus(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data:image/jpeg;base64,/9j/4AAQSkZJRgABAQAAAQABAAD/2wCEAAkGBhQSERQUExQVFBQUGBUUFxgXFxcXFRcXFRQVFRcUFRQYHCYfFxojGRcUHy8gJCcpLCwsFR4xNTAqNSYrLCkBCQoKDgwOGg8PGiwkHxwsLCwsKSwpKSwsLC8pLCksLCwsLCksKSwpLCwsLCwsLCksLCksLCwpKSksLCksLCwsLP/AABEIAMoA+gMBIgACEQEDEQH/xAAbAAABBQEBAAAAAAAAAAAAAAAEAQIDBQYHAP/EAEAQAAECAwQGCAMHAgYDAAAAAAEAAgMEEQUhMUEGElFhcZETIjJSgaGx8HLB0QcUQmKSsuGC8RUjM0NTYxYXwv/EABoBAAIDAQEAAAAAAAAAAAAAAAIDAAEEBQb/xAAwEQACAgEEAQMBBwMFAAAAAAAAAQIRAwQSITFBBRNRYSIycZGhsdHB4fAUI0JSgf/aAAwDAQACEQMRAD8A6pHnDVR/fChY7+t4BNDk3gEM+9H2F770fYQrSn6ysoJEwU4RShddLrKUQL+8pDMFDL1VKKCPvJXjMlQJaKUiEpmDuTTMlM1CvdEVfBQv3g+wk+8H2EhhFNdCKnBDxmD7CaZk7uS8YZTHQypwQQzTt3JJ97O7kmOYVGQVKRCYzh3ckn3p27khiUmspRdhX3o7uSX70d3JC1SVVUSwwTR3ck4TR3ckGHJ7XKUWHQ5s+wi2TBVS0ouG9U0SywbGKd0qHY5PQkPRIhUDop9hSPULkSKI4syQCdgJw2AlYBltxXAEuvIrzvW9mG9V3wu/aVzaXHVbwHorbIdEmbneA9FFrr012vAeijAQjCZr1ICoWDciWQcyrspjQnhpSGKBgk6RSwSYN2lLQKEOTYj7iqbpWUQzFtQ2O1TXjkiINoMf2XArJTLiXElMh3m65cGPqc07kk0OcPCNyIiQxFQyU09u1w5oiPPuNwaRXcVoXq2Bw3c38UT2ZWWDpxveCma0lC2fZIFHPvOzIKzFy2abLlyR3ZIpX4/kXOKTpMg6FNMJEFMcFpsEFfCUJai3NUTmVUsgN0NUvRNGSmeKKByFz8BJDXAKN8IZJ5TVFJkoiKcE4heDUxOyhQVPDcoE5pV2VRYwnKdpQcu5FsQsJCvaoHhE1UT2qWVQLH7Lvhd+0rmkA9VvAei6bMN6rvhd+0rmUCuq3gPRUy0dCmW9bwC8yDtuCIfB61TsFB4ZpjyM+ShbY5pAUT4hORTXzOxR65KIEeV5sZNcLkxjVYDCOkSxWOcKMF+3IeK9LQg47hiUZrgXAXLNlaaavsZBFVC0cYDWI4uOwXCvqjoUpDZ2YbR4VPMpxcvB6yY8WOP3UNZL0yQxyoIkUCpJogIs7XOg3X1StRrI4OG+fgbDDv8ABa/ed6c2YVH0wF9QK8CvCZpmKbbxzGSyR9V55Qx6Q0DYqUlVMGcPEen1R8OJUXLqafVQzL7PZlyYnAlISaq8XJYZqFp3c0KoHiBQOCJiNQ8Q0QN1yw0REJpKgizewKB027csM/UcMXV2OWnkw1KAhBNbUSyJVasOphl+6xc8biPbFFaZpdRBWhK6w1hc4e6KKBNloF9eKXk1qwz25Fw+milj3K4ltCfQo6HEWZdOE5q1syZq0brkeDWQzy2pFSg4qy2BSFNY5SBbALBZjsu+F37SuZQB1W8B6Lp8y3qu+F37SuYwB1W8B6KgjpE9Go4gbBVVzoleCknndfgB6IZxvCYkAStCdrJAnhqjIexXi5K4oSZm2saS4+9yVOairYJcSwowb7/okJSS0YOhMcMHNaRyS0WWfLNEeEMSrwTXoL2qwuwSaiVOHmK8ihTEORcOGoeYzUsyd3FCBtdh8AV5HNmcsjkzrY4JRJS6mbgeLQDv2VTg91MYhG3q+N2YUTXgbk+gxpXyPgUvekhlEkNw2jjqlp8cirCTNLslXsij/kI+IVHNGwMRgTtWzR5ds00Z80bRYC9Mk2FusCa31HAqSGvRTqjW2L1c0uJ/9f2OSu9vyeiBVc86+itm9YVUTpZoNaVO/wCiRqsM88NsHV/sHjmoO2UYgk4AnwThZj9gHEhXRKicVkh6ViX35N/p/I56mT6RWf4Y7a3n/Cc2ScMCOaNckJWqOhwx6v8AMW802QNYcwqWdYWPIyN4Wgooo8o1/aHA4EeKPU6X3saiu11YEZ7XZn2xERKTRBoCoLRspzHVBq04HMHYVFANHAea4dPDPa+0PvcjUysc7UYIyoZeZyqrGHHW2GWXaYtoMjPqxx/K79pXMoB6reA9F0dzv8t3wu9CuaQHdVvAei7eN7oJsR5N1OdrwHooUXOQgHX3mgu2XIcrQgCYG6q9rpYmACGjxKIWC2LGmhfespaM0SdYO1r/AHcirTtXUO+qAg2a+NMCE03lxFTg0C9zjuA+W1crUpzyKPgm7g1WhtpdLDdCzhGo2aryacjUcKLQ9ENqZKSbIMMQ4Yo0c3HNzjmSlLk9JRSQ6KdcjqN2eaa6G07eaROV8PhoIGi2aHYGnED1CDjWa5v4ajca/wAq2BTgVzsvpenycpU/o/5NENTkj9TPEZ3VTtWuIA4H5q7jyjX43HaPntVdFlS3EeO1ed1vp+XTc9x+V/VeDdi1EZ8dMght8RsNCi4FML913kDmoms9/wBwjJSBfUpWixTyZVGKLyzSjbDYTVI6GHChwK9DCc91y95wo8nG5b4Io0UD6IKLMGuQXosY3nO4c0K9p2e/e5ee1OvlJ1HhG7HgS7HPjnbmozNH3d81E4itRQ5e8VG/fXncuZ/rMifEv1NHtRC2zgJobiiAqvpMvr6YqeVmKGmWWPqV2NH6i5SUMnnyZsuClcQ0pCvayQld8wDY8IPaWuwIp/KxEyx7HlteySK+nlQrbkrI6RvLY5IzDfRYNbjTipeeg4slk5mlFdykauGaycKaB3FaDR8ku3BYsEbkovyMb4L+L2HfC79pXNIHZbwHoumRTVjvhd+0rm0CF1W8B6LvJJKkIN9PHrcaId4uU8/2/AKEioTkUTRB6BATeCsS24cEJMw6pbYMkYTSCJSp2LbaJyw6WPGF9RDDeERvSO9GhZqesgx4oYDq4kmlaAblr9FoLWQ3taatbqNG3qtLb+QXOco+9FeeQow4st3FNTimJ1DRQvJEPHmaXD+OHFKzZoYY7phwg5OkEmKBiQEn3kbfJVwfn7/vuKOs2FrdY4C4cdv8Ll4vUMmfKseNLk0SwRhHdINhsT9QbE+iRegUUlyYbFqkKRISjoFsUFMiG5I4pjihlBSVMik0wKJDvvApjuBUEbnvpd4Ct5ViXIWPL1vHyJ8Krzet9LnCLlj5X6/3Ohh1CbqXBXOfdW/dXHwGSi1SdvvbREPZu8qngAMOKge0HMjcDUheer5Oihh94USB2z5LwggZHibjx90S03+n1TYJ3wDKi1hOqAUrk2E2gA2BI5y97jvYr7o4Mu2eJWVtZwfEccb6DwuV3as/0cMn8R6reJz8MVmpTC9cv1LLVQX4sbiVk1k2SHmpyWrlYbWAACgWesiJRxV+wrXpEnBSBfdBrog1XfC79pXOIEQareA9Fvnu6jvhd+0rnUB3VbwHottWUdCtBnWruA8lHDNRRGWjDv4gf3QF4KauQGFNHV4KFykhvSxGUSciotclJGfqRH3YsBHAG9LotP6saJDdUa97ailSL6cgmaQSri0Phmj2Vc3fde07iFXMtN0aE2NCH+dBNC041BDiy/bkuNkl7eVZPF/kPUbjRvXBICopKdbGhtiNweK7wc2nYQagjcpF1a8ibIpuNqi7E3BV2t/bjkdhRNoG8cDlvQY9+vkvKeqZHPO4+EdXTRSh+JKHePuivJNoaxoGyvGt9Vng7nj40pnir+XfVjTtA9E30avck/NAatfZQRrJCVFrproq9OpHNokMRNMVQueoy9GmVRM56YYijL00vTUBRJrJNZQGIvdIraLFmIesKjH3kgXty9f4RpiUQ8eHU1aK1xvw8CvPepen7v8Acxr8Ub9Pnr7MgXhTwU0CDU1yHnzT2SvePgp3PAGQQaL0yV7sipLwXm1KqojnOQs3NtY0ucaAe6Deq229J4UuOsauODRj4rAWjpDEju61wyAwH1K7c50qj2c/6sv7VtYxH1wFKNGwbeJUEKIq2UfrAXVKupaXAFXkcK15lcLMqbb5bGRluJJaPqvatdCvAWLYdcgtF1RUV3rWSMeoouho01FlNqwp56rvhd+0rnkA9VvAei6DFPVd8Lv2lc8gdlvAei6CLOoR3gmuIIHC8ZIONDVDZtu6kboXm6jdQ7KgdU7jfRaMmouUxz8BThQyVOIPgpYZqKHFQAUNVO9lbwmSViwOcg3FZuUhCDHfUVhxqV3PbXVPiCRf+VbAHWFDiqm1bK1mm768arjazA0m10+zTikn2Fys+2Hqg3NcaZUDjgTsBN1dpCtKrCwZgk9DGxPVB79bhU95FaL6Whx6CMf8wEsDie2WkggnvXeKD0/NJJ45+On9GVmirtGlnRgUGQrN7dYIF7Pfv3esPqelan7i6Zp02S1XwRO9/wA0VnZ0erKd00+Y9VWEKWUj6rqZOu3bRwzXP0WT2s6b88GjLHfCi1c5RuekLlFEcvWpnMaHGIozEUTnqMvTosBonEVNMRQF6YXpyAom10muoddNMRMRQR0iQRqIfXSxX9VVIorLU03loNdeINYYht5B2LFWv9qbohLIDdQd49r+FktL4JE7HAFxfrfqAd6kqrazVvz81ax2rbKbrovYEy6K4vcSdribueCNgxGE4nlcqGXgxXYA7RWoCPhWbM4jo6cf4SZwj8pC27Lts1QUBu3JWThrdj7xVfDs54oYrgBsBDWndVxv4BMta1GwmarHNdEcKDVIcGDAuNLq0uAWX21J1HmwbfSCJbTbozQDpHE5AgD+rF3JbCz9L2ihcx+F9CCuVWVCvwWslcE/LBY+IlTk10dAbplALTra7KggVbdUg7CVnIHZbwHoksTR4R3GI+9kMGgyrQmvH6JkDstuyHorhbVsfjk2uQy2IVYu+jPG75K4sS3zQNeTXJxzGQdv3qC35KkQnc30wVY1vPy9hZHJpnVUVJG+bEDhcpYTslkLOtRzKB2AwOzcVo5WfDgNq148ymqZjy4XBhzmZi4571JWooUxj0+iY0JKO2tHhEb5g5g7QRgVz3SKw4us6KBV1R0gAI1v+wbHXX7Teuv1Qc/ZbYrSMK4jI+HzCwy07hLfi/Jjd+5VIwmi32gljQyYcXNF2vm3dEH/ANc10CFGZFaHNcCCKgg7cwQubW/oNEhl0RlRdgOsHeNR9VR2JbceBEDITixxP+k8dRx3A4E7qI6Ti148p/5/b8AeU7/U7A+XI3+V6Fe3cd114WelPtNY06sxDcxwxc0azPK8K2haaycQdWPD8TT1XOyenYZcq1+3+f8AppjqJrvktJaa1hQ4i47xkU97lSTtvQB12xoVRlrtvGw3oiQtZkVgewhwNRUGoqLinxbhUXz9QXUuUGucoi5OJTS1a4yFtCFyaXJxamlqemLaGkphcnFqY4JiYLQ3WUc7MgBOeqe1pjVaSVUpAs57pBDa+diF1SOrUA0FdXEqeWgNb2Wtb8IFeFcSs9NWrrRoj+8404C4eiKZblbq08PQKTxzaQmSZf0r/evinPjBjS5xo1t54KlbbIp79E9trtihzCLnNcPGhN/JZ3hl56F7WUlq2gY8QuIoBQNGNGj5nEoeHCrgp5WVLve5XclZgaKnBbpTjjVIa3XA2yJSi1Fj2W+O7Vhi4GjnnsjcDmeCdYmj74xwLGDE06x4DL13LfyMmyCwMaKAXe96zbXN3IGMd3I2VkWwYXRtwAdU7bisRBPVbwHougFusCMqOx4FYeBAGq3gPRGzSlRvbTlQ8340FDlgszPWWWnctZNXO8B6Id7KjbxWfJivlGrHl2mPaKfVEQYjm4G73grCcsrNqrjDLTeFgluizoRcZotZO2i3G8eavJada8XFZBoUrIhF4ND7xWjHqvEzLl0vmJsgU6mwrPSlvFt0QV3hXEtOMeKtcD68luUlLowyi49hBrSlAQqW1NDpeOdYtLXY1G3buvVv0lE9sZSUU+yk6MzPaN9lvQw4re84kPaRm6gq8Hdes3amjcrrULA119cWgk7AV02oKgmpJkQUe1rhvAXOlompbsc2vpYxztco5K/Q+AT2abBrXpspZkzKP14Go6Ge1DqWniNY0qtrav2ftedaBHfBPdoIkPkesOaq4ejE9CuIhR25OY7Ud4w30r4FXKGoiuXu+jFKgmzNKmu6rwYb+64U5VxV/CmWkYhY2ba9vViwHjc6G6m8g0p5oGFNAdiI6GRlWo/SUqEpLtBe58nRqLxasRA0hjsx1Yo3Va7kbvNHQ9NGYPDmH8wp55rVHIRTizSuChiuCpYulcPIqsm9LWnP3vTVIFtF9NTYasJppb2qwhp6zrh8z4fMKO09LBtruWOm4z4r9dwJ2XXAZBOxwcnb6Ft2CtbtuHvDapYcJh/EWn8wq3xLbxyKlbZ8R34HbqNKIZo9HNKQnmu5anJfJQKyzoh7IDt4c0t/VW5WclZnRhxLg6IWkNa28AuFKk5kAo2R+zeci39GGDa8gfUrVWR9l5hdaJGbXY2vKp+iXNtqk/0KaZn7MsR1wDQN5vPBrRnvK2Nj6IUOtEuO11NbwGDVb2fYrYR6uX4j/KsSQDefml7eeQYwvlnpeAGNo0Xe8SpANt53fRRCp3KeANVFQ9BEOCQ0k7HftKwUB3VbhgPRbaZmTqml3Vd+0rncFvVbfkPRU0Wjp8y7reAUJZVV01aTmRKPFW0bePnsRUCZDr2mqGLUlwE+OxzoVUPFkNYGoBpzRgcnMdsQTx7uw4ZHHooIsgW3i8Idy1DoYduQMzZtcAufk0r7Rux6nwyj1kjbrxVp2i5Ex5IhBRARj/Czpzxvg0NQyLkOl7bitxIePP8AlWcvbrHY9U71lYkZCxLRcML9x8luxal9SRkyaRf8WdEhxwcCCpmxSuawNImtxLmbwajjwV5IaTV7L2u3Z8itinGRiljlE2HSL2uqWDpEPxCiMZazDmEdABwd7CHmbOhRP9SHDf8AExp8yErY7TgU+u9RxKsrnaIShwgtb8DnsHIOQUx9nko8kkzAr/3uI4argR5LQa5S9Kh2Jc0QyT/swk+/H/W30DUo+zWV/D0niWk+bVrOkC90o2qOJXZkv/W0pWphuO+tPQKeHoVKt/2j4krSmONqb042qbfoXSKeHYcBuEIeIJ8sEVDhhvZYG8KD0CO6UbKpCK/hoiSrwXQGSa5c0zU3ox0tmmOgtGaPsEEMIZkn0XgwDAL0aMxuaEiWo0YAn0V8E5DQookcNxKztpaWMh1DngHutvd5LMz2mj3VEJur+Z17vAYBTd8BUbO1bcaxhJIaKOxN5uOAXN2W8KC52Ay/lIdeI4ueS5x23nDDgq1kuaDDAZhJkwkdmtP/AFDwbt2XoAwqGrSWu2hWNowzr4ZN9EMWVGY8+K5ik4vg3uKkuR0C2XMuiCo7w2b1aS8y146rqqhcymf9wKeQqhuyairc6j6b1sx6hdSM08LXRrhVSNi7VmpS3njtUeBmMd9yt5e1Yb8DQ7DctKakI6DXQQUHMWWCjIbxRPDkuWJMOORoyVpaPupVlfDDxCys/LxGHrNPvNdWAUMxKMeKOaD4JPs10PWdnGI0XbXx8ghXxl1C0dDIT66oLTzHmsvaGgr24AEbjTyTYxoBzsysO3YzOzEcBsJqORRsHTiM3tNY/wAKHyUU5o85v0KrY1lPGArwKclETJmol/tDZ+Jr2/CahW0tp/COEZw+IFc1iSzhiDyUJaj2rwxds7JL6ZtOEVh8fqrCHpRXungQfmuElpSdI4YEjgVez6k3HfhpB+XkU8W6O6uBMnYgwe/9Sm/xaOP91+ztFTaybkd2NuDulL/jg7q4Qbbj/wDLE/UUx9rRj/uv/UVNrJuR3h1vkZUQ0fSimL2N4uH1XDnzbzi95wxcT4qO85qtj+SbkdgmtOITcY7f6bz5KnmvtDhDAxHnkPNc4a338lPDhVKvaVuNTNaeRHf6bGt3k6x+iqpi248XtRH02A0HIKGDKCl4A+J3o1v1RsCHk3WNcmN1fO8lDwXy+waFIOzo0fmu8sUdBgMbtceQRspYUZ14h6tfxON/M3q5lNFu++u4CvmqpsspG6xBpcKHAc71Uw5N1BwGS6bL2O1rTqsGBqTfkVloMLqjgPRU40Wb+0yNciowbmMkLrjvD9Q+qzNssBjPqAb871XOgtrgMNgXMcDcpm1iEUPWB8W8kDMEUxbsxCzPQN7ozyCHdDGwcuCpQC3l5GIGBHg4fVDOtItxLXbMPGhyVLEgtvuGOwb0BGhi+4Y7E+CoVN2bWR0jAwfq7nGo5q/ldI7ry0jaHD6rjz2DYE+AKOC0qbM7idvgWxDdg9v6giRNNP4m/qH1XH2QxTAct6JlYY2DkmbrAOsdO3vN/UE10Rhxc39Q+q5yyC2nZHIJTBbTsjkFKTLtm7jSEN2bPEtKBmNHoLheGcWuAPkVk+hb3RyCd0Le6OQQl2XMfRKCa0fT+pqrJrQpuTobhvoDzr5qEwG90cgmOgN7o5BREA5nQsD8LeLXD6qti6Jt/MPEK7MBvdHIJjoLadkZ5BFuoqihdooMnHyUT9F8tYcuavjBb3RlkE7oW90cgq3sm0zn/ijsdYcv5Xm6JnvtWjEu3ut5BQTEFvdHIK1NlbSrh6HHOI3yxRMPQxucUeX1UzILe6OQRsOXbd1W47ArcmTaQQNC4WbyeGqrCBohAGIcf6gFGZdvdbyCQwW90cgq3F7S4lrBgt7MNniWk+ZVhBl6YFjfFqy4gN7o5BKILe6OQV7ibTYtgMzcD/UB5IgOaBQao8R53rCCA3ujkE7oG90cgpuIbqLGbqu6zR1XfiGwrDS7hqNvyHokMBtD1RyCrmMFBcFTZVn/2Q=="/>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r" rtl="1" eaLnBrk="1" hangingPunct="1">
              <a:spcBef>
                <a:spcPct val="0"/>
              </a:spcBef>
              <a:buClrTx/>
              <a:buSzTx/>
              <a:buFontTx/>
              <a:buNone/>
            </a:pPr>
            <a:endParaRPr lang="en-US" altLang="en-US" sz="1800">
              <a:latin typeface="Arial" charset="0"/>
            </a:endParaRPr>
          </a:p>
        </p:txBody>
      </p:sp>
      <p:pic>
        <p:nvPicPr>
          <p:cNvPr id="60419" name="Picture 4" descr="http://photos2.azyya.com/store/uploads/images/images-2a67c660e7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620713"/>
            <a:ext cx="42862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
          <p:cNvSpPr>
            <a:spLocks noChangeArrowheads="1"/>
          </p:cNvSpPr>
          <p:nvPr/>
        </p:nvSpPr>
        <p:spPr bwMode="auto">
          <a:xfrm>
            <a:off x="4211638" y="4868863"/>
            <a:ext cx="45354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بَيض مَسلُوق</a:t>
            </a:r>
            <a:endParaRPr lang="en-US" altLang="en-US" sz="1800" b="1">
              <a:solidFill>
                <a:srgbClr val="FF0000"/>
              </a:solidFill>
              <a:latin typeface="Arial" charset="0"/>
            </a:endParaRPr>
          </a:p>
        </p:txBody>
      </p:sp>
      <p:pic>
        <p:nvPicPr>
          <p:cNvPr id="60421" name="Picture 8" descr="https://encrypted-tbn0.google.com/images?q=tbn:ANd9GcQiJBTBAUq2zHNN2rt_zDACo2Tkcs70l0taIAqCMN9tVwBKQMX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92150"/>
            <a:ext cx="3222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1"/>
          <p:cNvSpPr>
            <a:spLocks noChangeArrowheads="1"/>
          </p:cNvSpPr>
          <p:nvPr/>
        </p:nvSpPr>
        <p:spPr bwMode="auto">
          <a:xfrm>
            <a:off x="0" y="4868863"/>
            <a:ext cx="38877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فَطَائِر</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t2.gstatic.com/images?q=tbn:ANd9GcRUxjGnN6lQOsICSLqMt4a5lGCfaN4UyT_JQQoTVYsjBynFEav4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692150"/>
            <a:ext cx="3887787"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1"/>
          <p:cNvSpPr>
            <a:spLocks noChangeArrowheads="1"/>
          </p:cNvSpPr>
          <p:nvPr/>
        </p:nvSpPr>
        <p:spPr bwMode="auto">
          <a:xfrm>
            <a:off x="2484438" y="4797425"/>
            <a:ext cx="45354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مِخلِل</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395288" y="333375"/>
            <a:ext cx="82089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en-US" altLang="en-US" sz="8000" b="1">
                <a:solidFill>
                  <a:srgbClr val="FF0000"/>
                </a:solidFill>
                <a:latin typeface="Arial" charset="0"/>
              </a:rPr>
              <a:t>How to make falafel</a:t>
            </a:r>
            <a:endParaRPr lang="en-US" altLang="en-US" sz="1800" b="1">
              <a:solidFill>
                <a:srgbClr val="FF0000"/>
              </a:solidFill>
              <a:latin typeface="Arial" charset="0"/>
            </a:endParaRPr>
          </a:p>
        </p:txBody>
      </p:sp>
      <p:sp>
        <p:nvSpPr>
          <p:cNvPr id="62467" name="Rectangle 2"/>
          <p:cNvSpPr>
            <a:spLocks noChangeArrowheads="1"/>
          </p:cNvSpPr>
          <p:nvPr/>
        </p:nvSpPr>
        <p:spPr bwMode="auto">
          <a:xfrm>
            <a:off x="539750" y="3357563"/>
            <a:ext cx="806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rtl="1" eaLnBrk="1" hangingPunct="1">
              <a:spcBef>
                <a:spcPct val="0"/>
              </a:spcBef>
              <a:buClrTx/>
              <a:buSzTx/>
              <a:buFontTx/>
              <a:buNone/>
            </a:pPr>
            <a:r>
              <a:rPr lang="en-US" altLang="en-US" sz="2800">
                <a:latin typeface="Arial" charset="0"/>
                <a:hlinkClick r:id="rId2"/>
              </a:rPr>
              <a:t>http://www.youtube.com/watch?v=2p_h3s1CPoc</a:t>
            </a:r>
            <a:endParaRPr lang="en-US" altLang="en-US" sz="2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187450" y="4868863"/>
            <a:ext cx="6697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وَجبَة غَدَاء مَصرِى</a:t>
            </a:r>
            <a:endParaRPr lang="en-US" altLang="en-US" sz="1800" b="1">
              <a:solidFill>
                <a:srgbClr val="FF0000"/>
              </a:solidFill>
              <a:latin typeface="Arial" charset="0"/>
            </a:endParaRPr>
          </a:p>
        </p:txBody>
      </p:sp>
      <p:pic>
        <p:nvPicPr>
          <p:cNvPr id="63491" name="Picture 4" descr="http://t2.gstatic.com/images?q=tbn:ANd9GcQ_eh0PLcn3qD8ZGV99rL6ua32L0NXyxKiLp_7gvP3V3kIbeE4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908050"/>
            <a:ext cx="52752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encrypted-tbn1.google.com/images?q=tbn:ANd9GcTcodtkGs-byKwcOsnqi9Ro9Kgg4eqhUha5vkJ_qLXv4fgbqUg1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836613"/>
            <a:ext cx="59769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1"/>
          <p:cNvSpPr>
            <a:spLocks noChangeArrowheads="1"/>
          </p:cNvSpPr>
          <p:nvPr/>
        </p:nvSpPr>
        <p:spPr bwMode="auto">
          <a:xfrm>
            <a:off x="2484438" y="4797425"/>
            <a:ext cx="45354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كُشَرِى</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395288" y="333375"/>
            <a:ext cx="82089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en-US" altLang="en-US" sz="8000" b="1">
                <a:solidFill>
                  <a:srgbClr val="FF0000"/>
                </a:solidFill>
                <a:latin typeface="Arial" charset="0"/>
              </a:rPr>
              <a:t>How to make Koshari</a:t>
            </a:r>
            <a:endParaRPr lang="en-US" altLang="en-US" sz="1800" b="1">
              <a:solidFill>
                <a:srgbClr val="FF0000"/>
              </a:solidFill>
              <a:latin typeface="Arial" charset="0"/>
            </a:endParaRPr>
          </a:p>
        </p:txBody>
      </p:sp>
      <p:sp>
        <p:nvSpPr>
          <p:cNvPr id="65539" name="Rectangle 2"/>
          <p:cNvSpPr>
            <a:spLocks noChangeArrowheads="1"/>
          </p:cNvSpPr>
          <p:nvPr/>
        </p:nvSpPr>
        <p:spPr bwMode="auto">
          <a:xfrm>
            <a:off x="611188" y="3429000"/>
            <a:ext cx="7129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rtl="1" eaLnBrk="1" hangingPunct="1">
              <a:spcBef>
                <a:spcPct val="0"/>
              </a:spcBef>
              <a:buClrTx/>
              <a:buSzTx/>
              <a:buFontTx/>
              <a:buNone/>
            </a:pPr>
            <a:endParaRPr lang="ar-EG" altLang="en-US" sz="2000">
              <a:latin typeface="Arial" charset="0"/>
              <a:hlinkClick r:id="rId2"/>
            </a:endParaRPr>
          </a:p>
          <a:p>
            <a:pPr rtl="1" eaLnBrk="1" hangingPunct="1">
              <a:spcBef>
                <a:spcPct val="0"/>
              </a:spcBef>
              <a:buClrTx/>
              <a:buSzTx/>
              <a:buFontTx/>
              <a:buNone/>
            </a:pPr>
            <a:r>
              <a:rPr lang="en-US" altLang="en-US" sz="2000">
                <a:latin typeface="Arial" charset="0"/>
                <a:hlinkClick r:id="rId2"/>
              </a:rPr>
              <a:t>http://www.youtube.com/watch?v=Jtw8yVTmnMM</a:t>
            </a:r>
            <a:endParaRPr lang="ar-EG" altLang="en-US" sz="2000">
              <a:latin typeface="Arial" charset="0"/>
            </a:endParaRPr>
          </a:p>
          <a:p>
            <a:pPr rtl="1" eaLnBrk="1" hangingPunct="1">
              <a:spcBef>
                <a:spcPct val="0"/>
              </a:spcBef>
              <a:buClrTx/>
              <a:buSzTx/>
              <a:buFontTx/>
              <a:buNone/>
            </a:pPr>
            <a:r>
              <a:rPr lang="en-US" altLang="en-US" sz="2000">
                <a:latin typeface="Arial" charset="0"/>
                <a:hlinkClick r:id="rId3"/>
              </a:rPr>
              <a:t>http://www.youtube.com/watch?v=Ek-Wz4G2Llo</a:t>
            </a:r>
            <a:endParaRPr lang="en-US" alt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2484438" y="5013325"/>
            <a:ext cx="45354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مَحشِى</a:t>
            </a:r>
            <a:endParaRPr lang="en-US" altLang="en-US" sz="1800" b="1">
              <a:solidFill>
                <a:srgbClr val="FF0000"/>
              </a:solidFill>
              <a:latin typeface="Arial" charset="0"/>
            </a:endParaRPr>
          </a:p>
        </p:txBody>
      </p:sp>
      <p:pic>
        <p:nvPicPr>
          <p:cNvPr id="66563" name="Picture 2" descr="https://encrypted-tbn0.google.com/images?q=tbn:ANd9GcT33uCt0tT-tN7JQSVqj3kc-CFIkpb0gK8E3yivierC_qZRRFM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620713"/>
            <a:ext cx="28416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5" descr="http://www.hayah.cc/forum/imgcache/17876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650" y="620713"/>
            <a:ext cx="28797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descr="http://t2.gstatic.com/images?q=tbn:ANd9GcT-GkpbwYIh1sPfTiyFV7x6hZn9hLcZ9HQf6qKtL4t4u35mji9C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068638"/>
            <a:ext cx="27559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9" descr="http://t0.gstatic.com/images?q=tbn:ANd9GcRjK2y1BsI-EDZpR37bGLNQaTXTntZpNuJ0O0q8sypmAPIBhpM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284538"/>
            <a:ext cx="2971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395288" y="333375"/>
            <a:ext cx="82089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en-US" altLang="en-US" sz="6000" b="1">
                <a:solidFill>
                  <a:srgbClr val="FF0000"/>
                </a:solidFill>
                <a:latin typeface="Arial" charset="0"/>
              </a:rPr>
              <a:t>How to make Stuffed Grape leaves</a:t>
            </a:r>
            <a:endParaRPr lang="en-US" altLang="en-US" sz="1200" b="1">
              <a:solidFill>
                <a:srgbClr val="FF0000"/>
              </a:solidFill>
              <a:latin typeface="Arial" charset="0"/>
            </a:endParaRPr>
          </a:p>
        </p:txBody>
      </p:sp>
      <p:sp>
        <p:nvSpPr>
          <p:cNvPr id="67587" name="Rectangle 2"/>
          <p:cNvSpPr>
            <a:spLocks noChangeArrowheads="1"/>
          </p:cNvSpPr>
          <p:nvPr/>
        </p:nvSpPr>
        <p:spPr bwMode="auto">
          <a:xfrm>
            <a:off x="755650" y="3105150"/>
            <a:ext cx="748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rtl="1" eaLnBrk="1" hangingPunct="1">
              <a:spcBef>
                <a:spcPct val="0"/>
              </a:spcBef>
              <a:buClrTx/>
              <a:buSzTx/>
              <a:buFontTx/>
              <a:buNone/>
            </a:pPr>
            <a:r>
              <a:rPr lang="en-US" altLang="en-US" sz="2800">
                <a:latin typeface="Arial" charset="0"/>
                <a:hlinkClick r:id="rId2"/>
              </a:rPr>
              <a:t>http://www.youtube.com/watch?v=1DlKlzltajg</a:t>
            </a:r>
            <a:endParaRPr lang="en-US" altLang="en-US" sz="28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t0.gstatic.com/images?q=tbn:ANd9GcTMJKq6pvb8Xg3FvE1JNNLYuBeIiiO2Zd3EUN16s2Agi3h8PqG67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052513"/>
            <a:ext cx="41036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
          <p:cNvSpPr>
            <a:spLocks noChangeArrowheads="1"/>
          </p:cNvSpPr>
          <p:nvPr/>
        </p:nvSpPr>
        <p:spPr bwMode="auto">
          <a:xfrm>
            <a:off x="1979613" y="4581525"/>
            <a:ext cx="52562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بَطَاطِس باللحم</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t1.gstatic.com/images?q=tbn:ANd9GcTT55nl81AD0PpSQFj1d2jMjo1gw2nB5of__paV2r7ZJqlvic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908050"/>
            <a:ext cx="32067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ChangeArrowheads="1"/>
          </p:cNvSpPr>
          <p:nvPr/>
        </p:nvSpPr>
        <p:spPr bwMode="auto">
          <a:xfrm>
            <a:off x="4932363" y="4292600"/>
            <a:ext cx="35988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دَجَاج</a:t>
            </a:r>
            <a:endParaRPr lang="en-US" altLang="en-US" sz="1800" b="1">
              <a:solidFill>
                <a:srgbClr val="FF0000"/>
              </a:solidFill>
              <a:latin typeface="Arial" charset="0"/>
            </a:endParaRPr>
          </a:p>
        </p:txBody>
      </p:sp>
      <p:pic>
        <p:nvPicPr>
          <p:cNvPr id="69636" name="Picture 4" descr="http://t0.gstatic.com/images?q=tbn:ANd9GcQMnzS_UQZcLgnJ6-LMqN_efaKCC7ZjPJynee4i9ttod0pnEi8I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322421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1"/>
          <p:cNvSpPr>
            <a:spLocks noChangeArrowheads="1"/>
          </p:cNvSpPr>
          <p:nvPr/>
        </p:nvSpPr>
        <p:spPr bwMode="auto">
          <a:xfrm>
            <a:off x="468313" y="4365625"/>
            <a:ext cx="38163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لَحم / لُحوم</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Users\Rezk\Desktop\photos\29435051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49275"/>
            <a:ext cx="399573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C:\Users\Rezk\Desktop\photos\5153878_max.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7175" y="765175"/>
            <a:ext cx="476408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1042988" y="4581525"/>
            <a:ext cx="66246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rtl="1" eaLnBrk="1" hangingPunct="1">
              <a:spcBef>
                <a:spcPct val="0"/>
              </a:spcBef>
              <a:buClrTx/>
              <a:buSzTx/>
              <a:buFontTx/>
              <a:buNone/>
            </a:pPr>
            <a:r>
              <a:rPr lang="ar-EG" altLang="en-US" sz="8000" b="1">
                <a:latin typeface="Arial" charset="0"/>
              </a:rPr>
              <a:t>سَمَك / أَسمَاك</a:t>
            </a:r>
            <a:endParaRPr lang="en-US" altLang="en-US" sz="8000" b="1">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additive="base">
                                        <p:cTn id="11" dur="2000" fill="hold"/>
                                        <p:tgtEl>
                                          <p:spTgt spid="17411"/>
                                        </p:tgtEl>
                                        <p:attrNameLst>
                                          <p:attrName>ppt_x</p:attrName>
                                        </p:attrNameLst>
                                      </p:cBhvr>
                                      <p:tavLst>
                                        <p:tav tm="0">
                                          <p:val>
                                            <p:strVal val="#ppt_x"/>
                                          </p:val>
                                        </p:tav>
                                        <p:tav tm="100000">
                                          <p:val>
                                            <p:strVal val="#ppt_x"/>
                                          </p:val>
                                        </p:tav>
                                      </p:tavLst>
                                    </p:anim>
                                    <p:anim calcmode="lin" valueType="num">
                                      <p:cBhvr additive="base">
                                        <p:cTn id="12" dur="20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iterate type="lt">
                                    <p:tmPct val="20000"/>
                                  </p:iterate>
                                  <p:childTnLst>
                                    <p:set>
                                      <p:cBhvr>
                                        <p:cTn id="16" dur="1" fill="hold">
                                          <p:stCondLst>
                                            <p:cond delay="0"/>
                                          </p:stCondLst>
                                        </p:cTn>
                                        <p:tgtEl>
                                          <p:spTgt spid="17412"/>
                                        </p:tgtEl>
                                        <p:attrNameLst>
                                          <p:attrName>style.visibility</p:attrName>
                                        </p:attrNameLst>
                                      </p:cBhvr>
                                      <p:to>
                                        <p:strVal val="visible"/>
                                      </p:to>
                                    </p:set>
                                    <p:anim calcmode="lin" valueType="num">
                                      <p:cBhvr additive="base">
                                        <p:cTn id="17" dur="2000" fill="hold"/>
                                        <p:tgtEl>
                                          <p:spTgt spid="17412"/>
                                        </p:tgtEl>
                                        <p:attrNameLst>
                                          <p:attrName>ppt_x</p:attrName>
                                        </p:attrNameLst>
                                      </p:cBhvr>
                                      <p:tavLst>
                                        <p:tav tm="0">
                                          <p:val>
                                            <p:strVal val="#ppt_x"/>
                                          </p:val>
                                        </p:tav>
                                        <p:tav tm="100000">
                                          <p:val>
                                            <p:strVal val="#ppt_x"/>
                                          </p:val>
                                        </p:tav>
                                      </p:tavLst>
                                    </p:anim>
                                    <p:anim calcmode="lin" valueType="num">
                                      <p:cBhvr additive="base">
                                        <p:cTn id="1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t1.gstatic.com/images?q=tbn:ANd9GcSbdCsFh8iOq1nFPKfsT75R3s7UhUFEyy6gZ0KiWi9mh4-qaiUR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549275"/>
            <a:ext cx="2813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4" descr="http://t1.gstatic.com/images?q=tbn:ANd9GcSgQtOgXzH8RY7_uGuWzYP2rBQwmUMwwXsXQgUr325K4pZFlFGy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49275"/>
            <a:ext cx="26971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descr="http://t1.gstatic.com/images?q=tbn:ANd9GcRWzZciGMhDNG41xJ6GKOF6d08nWpz-cCXA9if4PTR7GrMtds_Z4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852738"/>
            <a:ext cx="2765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8" descr="http://t3.gstatic.com/images?q=tbn:ANd9GcTGlzJAQkYJWPMMWcgfBOEhqRdxA2HQuHUqQiqGtip2nLbKVlS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924175"/>
            <a:ext cx="2827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1"/>
          <p:cNvSpPr>
            <a:spLocks noChangeArrowheads="1"/>
          </p:cNvSpPr>
          <p:nvPr/>
        </p:nvSpPr>
        <p:spPr bwMode="auto">
          <a:xfrm>
            <a:off x="1979613" y="5013325"/>
            <a:ext cx="5256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سَمَك / أَسمَاك</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t2.gstatic.com/images?q=tbn:ANd9GcQTSiGuKVZ6hN4fNkXzFVzojRpenUFfqkMBBXM5QweEGZQwBwO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25538"/>
            <a:ext cx="361791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1"/>
          <p:cNvSpPr>
            <a:spLocks noChangeArrowheads="1"/>
          </p:cNvSpPr>
          <p:nvPr/>
        </p:nvSpPr>
        <p:spPr bwMode="auto">
          <a:xfrm>
            <a:off x="1979613" y="4797425"/>
            <a:ext cx="52562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مُلُوخِيَة</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1187450" y="4868863"/>
            <a:ext cx="6697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وَجبَة عَشَاء مَصرِى </a:t>
            </a:r>
            <a:endParaRPr lang="en-US" altLang="en-US" sz="1800" b="1">
              <a:solidFill>
                <a:srgbClr val="FF0000"/>
              </a:solidFill>
              <a:latin typeface="Arial" charset="0"/>
            </a:endParaRPr>
          </a:p>
        </p:txBody>
      </p:sp>
      <p:pic>
        <p:nvPicPr>
          <p:cNvPr id="72707" name="Picture 2" descr="https://encrypted-tbn0.google.com/images?q=tbn:ANd9GcSSlnL3bhgIN0_l4qpREqrseqH5SioULxm74_noeT0YFcO3ndi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981075"/>
            <a:ext cx="52752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https://encrypted-tbn1.google.com/images?q=tbn:ANd9GcT-vJbFyc1XNLKvLhY8E5FbKj-nj0aMrBluJMtmoYdNjKSVYbJ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692150"/>
            <a:ext cx="20193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1"/>
          <p:cNvSpPr>
            <a:spLocks noChangeArrowheads="1"/>
          </p:cNvSpPr>
          <p:nvPr/>
        </p:nvSpPr>
        <p:spPr bwMode="auto">
          <a:xfrm>
            <a:off x="539750" y="4149725"/>
            <a:ext cx="38877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جُبن</a:t>
            </a:r>
            <a:endParaRPr lang="en-US" altLang="en-US" sz="1800" b="1">
              <a:solidFill>
                <a:srgbClr val="FF0000"/>
              </a:solidFill>
              <a:latin typeface="Arial" charset="0"/>
            </a:endParaRPr>
          </a:p>
        </p:txBody>
      </p:sp>
      <p:pic>
        <p:nvPicPr>
          <p:cNvPr id="73732" name="Picture 6" descr="https://encrypted-tbn2.google.com/images?q=tbn:ANd9GcTqS4zKCqJYY3yfeIkf-X19SA_vujkienQxnUBFvpuwCkOdLwo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692150"/>
            <a:ext cx="1873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8" descr="https://encrypted-tbn0.google.com/images?q=tbn:ANd9GcTbD0wsuS8N24PDec_me8ToKnNiYGpGCMorUQha-ZJtdPikVSz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2988" y="2565400"/>
            <a:ext cx="24669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1"/>
          <p:cNvSpPr>
            <a:spLocks noChangeArrowheads="1"/>
          </p:cNvSpPr>
          <p:nvPr/>
        </p:nvSpPr>
        <p:spPr bwMode="auto">
          <a:xfrm>
            <a:off x="5580063" y="4221163"/>
            <a:ext cx="2998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زَبَادِى</a:t>
            </a:r>
            <a:endParaRPr lang="en-US" altLang="en-US" sz="8000" b="1">
              <a:solidFill>
                <a:srgbClr val="FF0000"/>
              </a:solidFill>
              <a:latin typeface="Arial" charset="0"/>
            </a:endParaRPr>
          </a:p>
        </p:txBody>
      </p:sp>
      <p:pic>
        <p:nvPicPr>
          <p:cNvPr id="73735" name="Picture 8" descr="C:\Users\Rezk\Desktop\photos\زبادى.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03800" y="692150"/>
            <a:ext cx="345598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alfrasha.com/up/141951566212279767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692150"/>
            <a:ext cx="3438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1"/>
          <p:cNvSpPr>
            <a:spLocks noChangeArrowheads="1"/>
          </p:cNvSpPr>
          <p:nvPr/>
        </p:nvSpPr>
        <p:spPr bwMode="auto">
          <a:xfrm>
            <a:off x="4716463" y="4652963"/>
            <a:ext cx="3887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خُبز</a:t>
            </a:r>
            <a:endParaRPr lang="en-US" altLang="en-US" sz="1800" b="1">
              <a:solidFill>
                <a:srgbClr val="FF0000"/>
              </a:solidFill>
              <a:latin typeface="Arial" charset="0"/>
            </a:endParaRPr>
          </a:p>
        </p:txBody>
      </p:sp>
      <p:pic>
        <p:nvPicPr>
          <p:cNvPr id="74756" name="Picture 2" descr="http://4photos.net/photo/22small_120445121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113" y="620713"/>
            <a:ext cx="35988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1"/>
          <p:cNvSpPr>
            <a:spLocks noChangeArrowheads="1"/>
          </p:cNvSpPr>
          <p:nvPr/>
        </p:nvSpPr>
        <p:spPr bwMode="auto">
          <a:xfrm>
            <a:off x="468313" y="4724400"/>
            <a:ext cx="43195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solidFill>
                  <a:srgbClr val="FF0000"/>
                </a:solidFill>
                <a:latin typeface="Arial" charset="0"/>
              </a:rPr>
              <a:t> بَيض مَقلِى</a:t>
            </a:r>
            <a:endParaRPr lang="en-US" altLang="en-US" sz="1800" b="1">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EG" sz="6600" dirty="0" smtClean="0">
                <a:solidFill>
                  <a:srgbClr val="FF0000"/>
                </a:solidFill>
              </a:rPr>
              <a:t>شـكـرا</a:t>
            </a:r>
            <a:endParaRPr lang="en-US" sz="6600" dirty="0">
              <a:solidFill>
                <a:srgbClr val="FF0000"/>
              </a:solidFill>
            </a:endParaRPr>
          </a:p>
        </p:txBody>
      </p:sp>
      <p:sp>
        <p:nvSpPr>
          <p:cNvPr id="75779" name="Content Placeholder 2"/>
          <p:cNvSpPr>
            <a:spLocks noGrp="1"/>
          </p:cNvSpPr>
          <p:nvPr>
            <p:ph idx="1"/>
          </p:nvPr>
        </p:nvSpPr>
        <p:spPr/>
        <p:txBody>
          <a:bodyPr/>
          <a:lstStyle/>
          <a:p>
            <a:pPr>
              <a:buFont typeface="Wingdings 3" pitchFamily="18" charset="2"/>
              <a:buNone/>
            </a:pPr>
            <a:r>
              <a:rPr lang="en-US" altLang="en-US" smtClean="0">
                <a:cs typeface="Arial" charset="0"/>
              </a:rPr>
              <a:t>Prepared by:</a:t>
            </a:r>
          </a:p>
          <a:p>
            <a:pPr algn="ctr">
              <a:buFont typeface="Wingdings 3" pitchFamily="18" charset="2"/>
              <a:buNone/>
            </a:pPr>
            <a:r>
              <a:rPr lang="en-US" altLang="en-US" sz="4400" smtClean="0">
                <a:cs typeface="Arial" charset="0"/>
              </a:rPr>
              <a:t>Rezk Amer</a:t>
            </a:r>
          </a:p>
          <a:p>
            <a:pPr algn="ctr">
              <a:buFont typeface="Wingdings 3" pitchFamily="18" charset="2"/>
              <a:buNone/>
            </a:pPr>
            <a:r>
              <a:rPr lang="en-US" altLang="en-US" sz="3200" smtClean="0">
                <a:cs typeface="Arial" charset="0"/>
              </a:rPr>
              <a:t>Columbus International High School</a:t>
            </a:r>
          </a:p>
          <a:p>
            <a:pPr algn="ctr">
              <a:buFont typeface="Wingdings 3" pitchFamily="18" charset="2"/>
              <a:buNone/>
            </a:pPr>
            <a:r>
              <a:rPr lang="en-US" altLang="en-US" sz="4400" smtClean="0">
                <a:cs typeface="Arial" charset="0"/>
              </a:rPr>
              <a:t>TCLP 2013/2014</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خُبز</a:t>
            </a:r>
            <a:endParaRPr lang="en-US" altLang="en-US" sz="8000" b="1">
              <a:latin typeface="Arial" charset="0"/>
            </a:endParaRPr>
          </a:p>
        </p:txBody>
      </p:sp>
      <p:pic>
        <p:nvPicPr>
          <p:cNvPr id="16387" name="Picture 4" descr="127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484313"/>
            <a:ext cx="42481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3000" fill="hold"/>
                                        <p:tgtEl>
                                          <p:spTgt spid="5124"/>
                                        </p:tgtEl>
                                        <p:attrNameLst>
                                          <p:attrName>ppt_x</p:attrName>
                                        </p:attrNameLst>
                                      </p:cBhvr>
                                      <p:tavLst>
                                        <p:tav tm="0">
                                          <p:val>
                                            <p:strVal val="0-#ppt_w/2"/>
                                          </p:val>
                                        </p:tav>
                                        <p:tav tm="100000">
                                          <p:val>
                                            <p:strVal val="#ppt_x"/>
                                          </p:val>
                                        </p:tav>
                                      </p:tavLst>
                                    </p:anim>
                                    <p:anim calcmode="lin" valueType="num">
                                      <p:cBhvr additive="base">
                                        <p:cTn id="8" dur="30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042988" y="5129213"/>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أُرز</a:t>
            </a:r>
            <a:endParaRPr lang="en-US" altLang="en-US" sz="8000" b="1">
              <a:latin typeface="Arial" charset="0"/>
            </a:endParaRPr>
          </a:p>
        </p:txBody>
      </p:sp>
      <p:pic>
        <p:nvPicPr>
          <p:cNvPr id="17411" name="Picture 4" descr="ri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19250" y="981075"/>
            <a:ext cx="59769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3000" fill="hold"/>
                                        <p:tgtEl>
                                          <p:spTgt spid="18436"/>
                                        </p:tgtEl>
                                        <p:attrNameLst>
                                          <p:attrName>ppt_x</p:attrName>
                                        </p:attrNameLst>
                                      </p:cBhvr>
                                      <p:tavLst>
                                        <p:tav tm="0">
                                          <p:val>
                                            <p:strVal val="0-#ppt_w/2"/>
                                          </p:val>
                                        </p:tav>
                                        <p:tav tm="100000">
                                          <p:val>
                                            <p:strVal val="#ppt_x"/>
                                          </p:val>
                                        </p:tav>
                                      </p:tavLst>
                                    </p:anim>
                                    <p:anim calcmode="lin" valueType="num">
                                      <p:cBhvr additive="base">
                                        <p:cTn id="8" dur="30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042988" y="4530725"/>
            <a:ext cx="684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cs typeface="Arial" charset="0"/>
              </a:defRPr>
            </a:lvl1pPr>
            <a:lvl2pPr marL="742950" indent="-285750" algn="l" rtl="0" eaLnBrk="0" hangingPunct="0">
              <a:spcBef>
                <a:spcPts val="325"/>
              </a:spcBef>
              <a:buClr>
                <a:schemeClr val="accent1"/>
              </a:buClr>
              <a:buFont typeface="Verdana" pitchFamily="34" charset="0"/>
              <a:buChar char="◦"/>
              <a:defRPr sz="2300">
                <a:solidFill>
                  <a:schemeClr val="tx1"/>
                </a:solidFill>
                <a:latin typeface="Lucida Sans Unicode" pitchFamily="34" charset="0"/>
                <a:cs typeface="Arial" charset="0"/>
              </a:defRPr>
            </a:lvl2pPr>
            <a:lvl3pPr marL="1143000" indent="-228600" algn="l" rtl="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cs typeface="Arial" charset="0"/>
              </a:defRPr>
            </a:lvl3pPr>
            <a:lvl4pPr marL="1600200" indent="-228600" algn="l" rtl="0" eaLnBrk="0" hangingPunct="0">
              <a:spcBef>
                <a:spcPts val="350"/>
              </a:spcBef>
              <a:buClr>
                <a:schemeClr val="accent2"/>
              </a:buClr>
              <a:buFont typeface="Wingdings 2" pitchFamily="18" charset="2"/>
              <a:buChar char=""/>
              <a:defRPr sz="1900">
                <a:solidFill>
                  <a:schemeClr val="tx1"/>
                </a:solidFill>
                <a:latin typeface="Lucida Sans Unicode" pitchFamily="34" charset="0"/>
                <a:cs typeface="Arial" charset="0"/>
              </a:defRPr>
            </a:lvl4pPr>
            <a:lvl5pPr marL="2057400" indent="-228600" algn="l" rtl="0" eaLnBrk="0" hangingPunct="0">
              <a:spcBef>
                <a:spcPts val="350"/>
              </a:spcBef>
              <a:buClr>
                <a:schemeClr val="accent2"/>
              </a:buClr>
              <a:buFont typeface="Wingdings 2" pitchFamily="18" charset="2"/>
              <a:buChar char=""/>
              <a:defRPr>
                <a:solidFill>
                  <a:schemeClr val="tx1"/>
                </a:solidFill>
                <a:latin typeface="Lucida Sans Unicode" pitchFamily="34" charset="0"/>
                <a:cs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cs typeface="Arial" charset="0"/>
              </a:defRPr>
            </a:lvl9pPr>
          </a:lstStyle>
          <a:p>
            <a:pPr algn="ctr" eaLnBrk="1" hangingPunct="1">
              <a:spcBef>
                <a:spcPct val="50000"/>
              </a:spcBef>
              <a:buClrTx/>
              <a:buSzTx/>
              <a:buFontTx/>
              <a:buNone/>
            </a:pPr>
            <a:r>
              <a:rPr lang="ar-EG" altLang="en-US" sz="8000" b="1">
                <a:latin typeface="Arial" charset="0"/>
              </a:rPr>
              <a:t>بَيض</a:t>
            </a:r>
            <a:endParaRPr lang="en-US" altLang="en-US" sz="8000" b="1">
              <a:latin typeface="Arial" charset="0"/>
            </a:endParaRPr>
          </a:p>
        </p:txBody>
      </p:sp>
      <p:grpSp>
        <p:nvGrpSpPr>
          <p:cNvPr id="18435" name="Group 4"/>
          <p:cNvGrpSpPr>
            <a:grpSpLocks/>
          </p:cNvGrpSpPr>
          <p:nvPr/>
        </p:nvGrpSpPr>
        <p:grpSpPr bwMode="auto">
          <a:xfrm>
            <a:off x="5435600" y="1700213"/>
            <a:ext cx="1592263" cy="1724025"/>
            <a:chOff x="1972" y="13165"/>
            <a:chExt cx="1187" cy="1525"/>
          </a:xfrm>
        </p:grpSpPr>
        <p:sp>
          <p:nvSpPr>
            <p:cNvPr id="18442"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18443"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36" name="Group 4"/>
          <p:cNvGrpSpPr>
            <a:grpSpLocks/>
          </p:cNvGrpSpPr>
          <p:nvPr/>
        </p:nvGrpSpPr>
        <p:grpSpPr bwMode="auto">
          <a:xfrm>
            <a:off x="3563938" y="1700213"/>
            <a:ext cx="1592262" cy="1724025"/>
            <a:chOff x="1972" y="13165"/>
            <a:chExt cx="1187" cy="1525"/>
          </a:xfrm>
        </p:grpSpPr>
        <p:sp>
          <p:nvSpPr>
            <p:cNvPr id="18440"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18441"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37" name="Group 4"/>
          <p:cNvGrpSpPr>
            <a:grpSpLocks/>
          </p:cNvGrpSpPr>
          <p:nvPr/>
        </p:nvGrpSpPr>
        <p:grpSpPr bwMode="auto">
          <a:xfrm>
            <a:off x="1547813" y="1700213"/>
            <a:ext cx="1592262" cy="1724025"/>
            <a:chOff x="1972" y="13165"/>
            <a:chExt cx="1187" cy="1525"/>
          </a:xfrm>
        </p:grpSpPr>
        <p:sp>
          <p:nvSpPr>
            <p:cNvPr id="18438" name="Freeform 5"/>
            <p:cNvSpPr>
              <a:spLocks/>
            </p:cNvSpPr>
            <p:nvPr/>
          </p:nvSpPr>
          <p:spPr bwMode="auto">
            <a:xfrm>
              <a:off x="1972" y="13165"/>
              <a:ext cx="1187" cy="1525"/>
            </a:xfrm>
            <a:custGeom>
              <a:avLst/>
              <a:gdLst>
                <a:gd name="T0" fmla="*/ 599 w 1187"/>
                <a:gd name="T1" fmla="*/ 1525 h 1525"/>
                <a:gd name="T2" fmla="*/ 710 w 1187"/>
                <a:gd name="T3" fmla="*/ 1515 h 1525"/>
                <a:gd name="T4" fmla="*/ 802 w 1187"/>
                <a:gd name="T5" fmla="*/ 1496 h 1525"/>
                <a:gd name="T6" fmla="*/ 883 w 1187"/>
                <a:gd name="T7" fmla="*/ 1458 h 1525"/>
                <a:gd name="T8" fmla="*/ 954 w 1187"/>
                <a:gd name="T9" fmla="*/ 1420 h 1525"/>
                <a:gd name="T10" fmla="*/ 1015 w 1187"/>
                <a:gd name="T11" fmla="*/ 1372 h 1525"/>
                <a:gd name="T12" fmla="*/ 1066 w 1187"/>
                <a:gd name="T13" fmla="*/ 1315 h 1525"/>
                <a:gd name="T14" fmla="*/ 1137 w 1187"/>
                <a:gd name="T15" fmla="*/ 1191 h 1525"/>
                <a:gd name="T16" fmla="*/ 1167 w 1187"/>
                <a:gd name="T17" fmla="*/ 1077 h 1525"/>
                <a:gd name="T18" fmla="*/ 1187 w 1187"/>
                <a:gd name="T19" fmla="*/ 972 h 1525"/>
                <a:gd name="T20" fmla="*/ 1187 w 1187"/>
                <a:gd name="T21" fmla="*/ 924 h 1525"/>
                <a:gd name="T22" fmla="*/ 1187 w 1187"/>
                <a:gd name="T23" fmla="*/ 896 h 1525"/>
                <a:gd name="T24" fmla="*/ 1187 w 1187"/>
                <a:gd name="T25" fmla="*/ 877 h 1525"/>
                <a:gd name="T26" fmla="*/ 1187 w 1187"/>
                <a:gd name="T27" fmla="*/ 867 h 1525"/>
                <a:gd name="T28" fmla="*/ 1177 w 1187"/>
                <a:gd name="T29" fmla="*/ 705 h 1525"/>
                <a:gd name="T30" fmla="*/ 1126 w 1187"/>
                <a:gd name="T31" fmla="*/ 553 h 1525"/>
                <a:gd name="T32" fmla="*/ 1066 w 1187"/>
                <a:gd name="T33" fmla="*/ 400 h 1525"/>
                <a:gd name="T34" fmla="*/ 984 w 1187"/>
                <a:gd name="T35" fmla="*/ 267 h 1525"/>
                <a:gd name="T36" fmla="*/ 893 w 1187"/>
                <a:gd name="T37" fmla="*/ 162 h 1525"/>
                <a:gd name="T38" fmla="*/ 791 w 1187"/>
                <a:gd name="T39" fmla="*/ 76 h 1525"/>
                <a:gd name="T40" fmla="*/ 700 w 1187"/>
                <a:gd name="T41" fmla="*/ 19 h 1525"/>
                <a:gd name="T42" fmla="*/ 599 w 1187"/>
                <a:gd name="T43" fmla="*/ 0 h 1525"/>
                <a:gd name="T44" fmla="*/ 507 w 1187"/>
                <a:gd name="T45" fmla="*/ 19 h 1525"/>
                <a:gd name="T46" fmla="*/ 406 w 1187"/>
                <a:gd name="T47" fmla="*/ 76 h 1525"/>
                <a:gd name="T48" fmla="*/ 304 w 1187"/>
                <a:gd name="T49" fmla="*/ 162 h 1525"/>
                <a:gd name="T50" fmla="*/ 213 w 1187"/>
                <a:gd name="T51" fmla="*/ 267 h 1525"/>
                <a:gd name="T52" fmla="*/ 132 w 1187"/>
                <a:gd name="T53" fmla="*/ 400 h 1525"/>
                <a:gd name="T54" fmla="*/ 61 w 1187"/>
                <a:gd name="T55" fmla="*/ 553 h 1525"/>
                <a:gd name="T56" fmla="*/ 20 w 1187"/>
                <a:gd name="T57" fmla="*/ 705 h 1525"/>
                <a:gd name="T58" fmla="*/ 10 w 1187"/>
                <a:gd name="T59" fmla="*/ 867 h 1525"/>
                <a:gd name="T60" fmla="*/ 0 w 1187"/>
                <a:gd name="T61" fmla="*/ 877 h 1525"/>
                <a:gd name="T62" fmla="*/ 0 w 1187"/>
                <a:gd name="T63" fmla="*/ 896 h 1525"/>
                <a:gd name="T64" fmla="*/ 10 w 1187"/>
                <a:gd name="T65" fmla="*/ 924 h 1525"/>
                <a:gd name="T66" fmla="*/ 10 w 1187"/>
                <a:gd name="T67" fmla="*/ 972 h 1525"/>
                <a:gd name="T68" fmla="*/ 20 w 1187"/>
                <a:gd name="T69" fmla="*/ 1077 h 1525"/>
                <a:gd name="T70" fmla="*/ 61 w 1187"/>
                <a:gd name="T71" fmla="*/ 1191 h 1525"/>
                <a:gd name="T72" fmla="*/ 132 w 1187"/>
                <a:gd name="T73" fmla="*/ 1315 h 1525"/>
                <a:gd name="T74" fmla="*/ 182 w 1187"/>
                <a:gd name="T75" fmla="*/ 1372 h 1525"/>
                <a:gd name="T76" fmla="*/ 233 w 1187"/>
                <a:gd name="T77" fmla="*/ 1420 h 1525"/>
                <a:gd name="T78" fmla="*/ 304 w 1187"/>
                <a:gd name="T79" fmla="*/ 1458 h 1525"/>
                <a:gd name="T80" fmla="*/ 396 w 1187"/>
                <a:gd name="T81" fmla="*/ 1496 h 1525"/>
                <a:gd name="T82" fmla="*/ 487 w 1187"/>
                <a:gd name="T83" fmla="*/ 1515 h 1525"/>
                <a:gd name="T84" fmla="*/ 599 w 1187"/>
                <a:gd name="T85" fmla="*/ 1525 h 1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7"/>
                <a:gd name="T130" fmla="*/ 0 h 1525"/>
                <a:gd name="T131" fmla="*/ 1187 w 1187"/>
                <a:gd name="T132" fmla="*/ 1525 h 1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7" h="1525">
                  <a:moveTo>
                    <a:pt x="599" y="1525"/>
                  </a:moveTo>
                  <a:lnTo>
                    <a:pt x="710" y="1515"/>
                  </a:lnTo>
                  <a:lnTo>
                    <a:pt x="802" y="1496"/>
                  </a:lnTo>
                  <a:lnTo>
                    <a:pt x="883" y="1458"/>
                  </a:lnTo>
                  <a:lnTo>
                    <a:pt x="954" y="1420"/>
                  </a:lnTo>
                  <a:lnTo>
                    <a:pt x="1015" y="1372"/>
                  </a:lnTo>
                  <a:lnTo>
                    <a:pt x="1066" y="1315"/>
                  </a:lnTo>
                  <a:lnTo>
                    <a:pt x="1137" y="1191"/>
                  </a:lnTo>
                  <a:lnTo>
                    <a:pt x="1167" y="1077"/>
                  </a:lnTo>
                  <a:lnTo>
                    <a:pt x="1187" y="972"/>
                  </a:lnTo>
                  <a:lnTo>
                    <a:pt x="1187" y="924"/>
                  </a:lnTo>
                  <a:lnTo>
                    <a:pt x="1187" y="896"/>
                  </a:lnTo>
                  <a:lnTo>
                    <a:pt x="1187" y="877"/>
                  </a:lnTo>
                  <a:lnTo>
                    <a:pt x="1187" y="867"/>
                  </a:lnTo>
                  <a:lnTo>
                    <a:pt x="1177" y="705"/>
                  </a:lnTo>
                  <a:lnTo>
                    <a:pt x="1126" y="553"/>
                  </a:lnTo>
                  <a:lnTo>
                    <a:pt x="1066" y="400"/>
                  </a:lnTo>
                  <a:lnTo>
                    <a:pt x="984" y="267"/>
                  </a:lnTo>
                  <a:lnTo>
                    <a:pt x="893" y="162"/>
                  </a:lnTo>
                  <a:lnTo>
                    <a:pt x="791" y="76"/>
                  </a:lnTo>
                  <a:lnTo>
                    <a:pt x="700" y="19"/>
                  </a:lnTo>
                  <a:lnTo>
                    <a:pt x="599" y="0"/>
                  </a:lnTo>
                  <a:lnTo>
                    <a:pt x="507" y="19"/>
                  </a:lnTo>
                  <a:lnTo>
                    <a:pt x="406" y="76"/>
                  </a:lnTo>
                  <a:lnTo>
                    <a:pt x="304" y="162"/>
                  </a:lnTo>
                  <a:lnTo>
                    <a:pt x="213" y="267"/>
                  </a:lnTo>
                  <a:lnTo>
                    <a:pt x="132" y="400"/>
                  </a:lnTo>
                  <a:lnTo>
                    <a:pt x="61" y="553"/>
                  </a:lnTo>
                  <a:lnTo>
                    <a:pt x="20" y="705"/>
                  </a:lnTo>
                  <a:lnTo>
                    <a:pt x="10" y="867"/>
                  </a:lnTo>
                  <a:lnTo>
                    <a:pt x="0" y="877"/>
                  </a:lnTo>
                  <a:lnTo>
                    <a:pt x="0" y="896"/>
                  </a:lnTo>
                  <a:lnTo>
                    <a:pt x="10" y="924"/>
                  </a:lnTo>
                  <a:lnTo>
                    <a:pt x="10" y="972"/>
                  </a:lnTo>
                  <a:lnTo>
                    <a:pt x="20" y="1077"/>
                  </a:lnTo>
                  <a:lnTo>
                    <a:pt x="61" y="1191"/>
                  </a:lnTo>
                  <a:lnTo>
                    <a:pt x="132" y="1315"/>
                  </a:lnTo>
                  <a:lnTo>
                    <a:pt x="182" y="1372"/>
                  </a:lnTo>
                  <a:lnTo>
                    <a:pt x="233" y="1420"/>
                  </a:lnTo>
                  <a:lnTo>
                    <a:pt x="304" y="1458"/>
                  </a:lnTo>
                  <a:lnTo>
                    <a:pt x="396" y="1496"/>
                  </a:lnTo>
                  <a:lnTo>
                    <a:pt x="487" y="1515"/>
                  </a:lnTo>
                  <a:lnTo>
                    <a:pt x="599" y="1525"/>
                  </a:lnTo>
                  <a:close/>
                </a:path>
              </a:pathLst>
            </a:custGeom>
            <a:solidFill>
              <a:srgbClr val="F0F0F0"/>
            </a:solidFill>
            <a:ln w="0">
              <a:solidFill>
                <a:srgbClr val="000000"/>
              </a:solidFill>
              <a:prstDash val="solid"/>
              <a:round/>
              <a:headEnd/>
              <a:tailEnd/>
            </a:ln>
          </p:spPr>
          <p:txBody>
            <a:bodyPr/>
            <a:lstStyle/>
            <a:p>
              <a:endParaRPr lang="en-US"/>
            </a:p>
          </p:txBody>
        </p:sp>
        <p:sp>
          <p:nvSpPr>
            <p:cNvPr id="18439" name="Freeform 6"/>
            <p:cNvSpPr>
              <a:spLocks/>
            </p:cNvSpPr>
            <p:nvPr/>
          </p:nvSpPr>
          <p:spPr bwMode="auto">
            <a:xfrm>
              <a:off x="2692" y="13279"/>
              <a:ext cx="427" cy="1373"/>
            </a:xfrm>
            <a:custGeom>
              <a:avLst/>
              <a:gdLst>
                <a:gd name="T0" fmla="*/ 295 w 427"/>
                <a:gd name="T1" fmla="*/ 1211 h 1373"/>
                <a:gd name="T2" fmla="*/ 356 w 427"/>
                <a:gd name="T3" fmla="*/ 1106 h 1373"/>
                <a:gd name="T4" fmla="*/ 396 w 427"/>
                <a:gd name="T5" fmla="*/ 1001 h 1373"/>
                <a:gd name="T6" fmla="*/ 417 w 427"/>
                <a:gd name="T7" fmla="*/ 896 h 1373"/>
                <a:gd name="T8" fmla="*/ 427 w 427"/>
                <a:gd name="T9" fmla="*/ 791 h 1373"/>
                <a:gd name="T10" fmla="*/ 427 w 427"/>
                <a:gd name="T11" fmla="*/ 696 h 1373"/>
                <a:gd name="T12" fmla="*/ 417 w 427"/>
                <a:gd name="T13" fmla="*/ 591 h 1373"/>
                <a:gd name="T14" fmla="*/ 366 w 427"/>
                <a:gd name="T15" fmla="*/ 410 h 1373"/>
                <a:gd name="T16" fmla="*/ 285 w 427"/>
                <a:gd name="T17" fmla="*/ 248 h 1373"/>
                <a:gd name="T18" fmla="*/ 203 w 427"/>
                <a:gd name="T19" fmla="*/ 124 h 1373"/>
                <a:gd name="T20" fmla="*/ 163 w 427"/>
                <a:gd name="T21" fmla="*/ 77 h 1373"/>
                <a:gd name="T22" fmla="*/ 122 w 427"/>
                <a:gd name="T23" fmla="*/ 38 h 1373"/>
                <a:gd name="T24" fmla="*/ 92 w 427"/>
                <a:gd name="T25" fmla="*/ 10 h 1373"/>
                <a:gd name="T26" fmla="*/ 61 w 427"/>
                <a:gd name="T27" fmla="*/ 0 h 1373"/>
                <a:gd name="T28" fmla="*/ 122 w 427"/>
                <a:gd name="T29" fmla="*/ 67 h 1373"/>
                <a:gd name="T30" fmla="*/ 183 w 427"/>
                <a:gd name="T31" fmla="*/ 134 h 1373"/>
                <a:gd name="T32" fmla="*/ 264 w 427"/>
                <a:gd name="T33" fmla="*/ 315 h 1373"/>
                <a:gd name="T34" fmla="*/ 325 w 427"/>
                <a:gd name="T35" fmla="*/ 524 h 1373"/>
                <a:gd name="T36" fmla="*/ 335 w 427"/>
                <a:gd name="T37" fmla="*/ 734 h 1373"/>
                <a:gd name="T38" fmla="*/ 315 w 427"/>
                <a:gd name="T39" fmla="*/ 944 h 1373"/>
                <a:gd name="T40" fmla="*/ 295 w 427"/>
                <a:gd name="T41" fmla="*/ 1049 h 1373"/>
                <a:gd name="T42" fmla="*/ 254 w 427"/>
                <a:gd name="T43" fmla="*/ 1134 h 1373"/>
                <a:gd name="T44" fmla="*/ 203 w 427"/>
                <a:gd name="T45" fmla="*/ 1220 h 1373"/>
                <a:gd name="T46" fmla="*/ 143 w 427"/>
                <a:gd name="T47" fmla="*/ 1287 h 1373"/>
                <a:gd name="T48" fmla="*/ 71 w 427"/>
                <a:gd name="T49" fmla="*/ 1334 h 1373"/>
                <a:gd name="T50" fmla="*/ 0 w 427"/>
                <a:gd name="T51" fmla="*/ 1373 h 1373"/>
                <a:gd name="T52" fmla="*/ 82 w 427"/>
                <a:gd name="T53" fmla="*/ 1363 h 1373"/>
                <a:gd name="T54" fmla="*/ 163 w 427"/>
                <a:gd name="T55" fmla="*/ 1315 h 1373"/>
                <a:gd name="T56" fmla="*/ 244 w 427"/>
                <a:gd name="T57" fmla="*/ 1268 h 1373"/>
                <a:gd name="T58" fmla="*/ 295 w 427"/>
                <a:gd name="T59" fmla="*/ 1211 h 13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7"/>
                <a:gd name="T91" fmla="*/ 0 h 1373"/>
                <a:gd name="T92" fmla="*/ 427 w 427"/>
                <a:gd name="T93" fmla="*/ 1373 h 13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7" h="1373">
                  <a:moveTo>
                    <a:pt x="295" y="1211"/>
                  </a:moveTo>
                  <a:lnTo>
                    <a:pt x="356" y="1106"/>
                  </a:lnTo>
                  <a:lnTo>
                    <a:pt x="396" y="1001"/>
                  </a:lnTo>
                  <a:lnTo>
                    <a:pt x="417" y="896"/>
                  </a:lnTo>
                  <a:lnTo>
                    <a:pt x="427" y="791"/>
                  </a:lnTo>
                  <a:lnTo>
                    <a:pt x="427" y="696"/>
                  </a:lnTo>
                  <a:lnTo>
                    <a:pt x="417" y="591"/>
                  </a:lnTo>
                  <a:lnTo>
                    <a:pt x="366" y="410"/>
                  </a:lnTo>
                  <a:lnTo>
                    <a:pt x="285" y="248"/>
                  </a:lnTo>
                  <a:lnTo>
                    <a:pt x="203" y="124"/>
                  </a:lnTo>
                  <a:lnTo>
                    <a:pt x="163" y="77"/>
                  </a:lnTo>
                  <a:lnTo>
                    <a:pt x="122" y="38"/>
                  </a:lnTo>
                  <a:lnTo>
                    <a:pt x="92" y="10"/>
                  </a:lnTo>
                  <a:lnTo>
                    <a:pt x="61" y="0"/>
                  </a:lnTo>
                  <a:lnTo>
                    <a:pt x="122" y="67"/>
                  </a:lnTo>
                  <a:lnTo>
                    <a:pt x="183" y="134"/>
                  </a:lnTo>
                  <a:lnTo>
                    <a:pt x="264" y="315"/>
                  </a:lnTo>
                  <a:lnTo>
                    <a:pt x="325" y="524"/>
                  </a:lnTo>
                  <a:lnTo>
                    <a:pt x="335" y="734"/>
                  </a:lnTo>
                  <a:lnTo>
                    <a:pt x="315" y="944"/>
                  </a:lnTo>
                  <a:lnTo>
                    <a:pt x="295" y="1049"/>
                  </a:lnTo>
                  <a:lnTo>
                    <a:pt x="254" y="1134"/>
                  </a:lnTo>
                  <a:lnTo>
                    <a:pt x="203" y="1220"/>
                  </a:lnTo>
                  <a:lnTo>
                    <a:pt x="143" y="1287"/>
                  </a:lnTo>
                  <a:lnTo>
                    <a:pt x="71" y="1334"/>
                  </a:lnTo>
                  <a:lnTo>
                    <a:pt x="0" y="1373"/>
                  </a:lnTo>
                  <a:lnTo>
                    <a:pt x="82" y="1363"/>
                  </a:lnTo>
                  <a:lnTo>
                    <a:pt x="163" y="1315"/>
                  </a:lnTo>
                  <a:lnTo>
                    <a:pt x="244" y="1268"/>
                  </a:lnTo>
                  <a:lnTo>
                    <a:pt x="295" y="12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3000" fill="hold"/>
                                        <p:tgtEl>
                                          <p:spTgt spid="3077"/>
                                        </p:tgtEl>
                                        <p:attrNameLst>
                                          <p:attrName>ppt_x</p:attrName>
                                        </p:attrNameLst>
                                      </p:cBhvr>
                                      <p:tavLst>
                                        <p:tav tm="0">
                                          <p:val>
                                            <p:strVal val="0-#ppt_w/2"/>
                                          </p:val>
                                        </p:tav>
                                        <p:tav tm="100000">
                                          <p:val>
                                            <p:strVal val="#ppt_x"/>
                                          </p:val>
                                        </p:tav>
                                      </p:tavLst>
                                    </p:anim>
                                    <p:anim calcmode="lin" valueType="num">
                                      <p:cBhvr additive="base">
                                        <p:cTn id="8" dur="30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1426</TotalTime>
  <Words>391</Words>
  <Application>Microsoft Macintosh PowerPoint</Application>
  <PresentationFormat>On-screen Show (4:3)</PresentationFormat>
  <Paragraphs>85</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Concourse</vt:lpstr>
      <vt:lpstr>الطـعـام</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شـكـرا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dc:creator>
  <cp:lastModifiedBy>Architect</cp:lastModifiedBy>
  <cp:revision>134</cp:revision>
  <dcterms:created xsi:type="dcterms:W3CDTF">2004-09-27T13:27:12Z</dcterms:created>
  <dcterms:modified xsi:type="dcterms:W3CDTF">2015-09-15T11:36:49Z</dcterms:modified>
</cp:coreProperties>
</file>